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909" r:id="rId2"/>
  </p:sldMasterIdLst>
  <p:sldIdLst>
    <p:sldId id="261" r:id="rId3"/>
    <p:sldId id="271" r:id="rId4"/>
    <p:sldId id="256" r:id="rId5"/>
    <p:sldId id="267" r:id="rId6"/>
    <p:sldId id="257" r:id="rId7"/>
    <p:sldId id="268" r:id="rId8"/>
    <p:sldId id="258" r:id="rId9"/>
    <p:sldId id="269" r:id="rId10"/>
    <p:sldId id="262" r:id="rId11"/>
    <p:sldId id="270" r:id="rId12"/>
    <p:sldId id="260" r:id="rId13"/>
    <p:sldId id="272" r:id="rId14"/>
  </p:sldIdLst>
  <p:sldSz cx="10388600" cy="5854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ding" id="{E9A255F1-FC2F-43FB-83EC-ACBC2EF5E466}">
          <p14:sldIdLst>
            <p14:sldId id="261"/>
            <p14:sldId id="271"/>
            <p14:sldId id="256"/>
            <p14:sldId id="267"/>
            <p14:sldId id="257"/>
            <p14:sldId id="268"/>
            <p14:sldId id="258"/>
            <p14:sldId id="269"/>
            <p14:sldId id="262"/>
            <p14:sldId id="270"/>
            <p14:sldId id="26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1F9A5-B504-4EED-96B4-7C6FCD9471BA}" v="178" dt="2024-12-29T17:54:45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996" y="-100"/>
      </p:cViewPr>
      <p:guideLst>
        <p:guide orient="horz" pos="2160"/>
        <p:guide pos="2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EAS" userId="bdd634369c6f20b1" providerId="LiveId" clId="{D431F9A5-B504-4EED-96B4-7C6FCD9471BA}"/>
    <pc:docChg chg="undo custSel addSld delSld modSld sldOrd modSection">
      <pc:chgData name="Ivan EAS" userId="bdd634369c6f20b1" providerId="LiveId" clId="{D431F9A5-B504-4EED-96B4-7C6FCD9471BA}" dt="2024-12-29T17:59:27.978" v="1996" actId="14100"/>
      <pc:docMkLst>
        <pc:docMk/>
      </pc:docMkLst>
      <pc:sldChg chg="addSp delSp modSp mod">
        <pc:chgData name="Ivan EAS" userId="bdd634369c6f20b1" providerId="LiveId" clId="{D431F9A5-B504-4EED-96B4-7C6FCD9471BA}" dt="2024-12-26T14:13:09" v="1150" actId="29295"/>
        <pc:sldMkLst>
          <pc:docMk/>
          <pc:sldMk cId="0" sldId="256"/>
        </pc:sldMkLst>
        <pc:spChg chg="mod">
          <ac:chgData name="Ivan EAS" userId="bdd634369c6f20b1" providerId="LiveId" clId="{D431F9A5-B504-4EED-96B4-7C6FCD9471BA}" dt="2024-12-26T13:53:23.290" v="762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Ivan EAS" userId="bdd634369c6f20b1" providerId="LiveId" clId="{D431F9A5-B504-4EED-96B4-7C6FCD9471BA}" dt="2024-12-26T13:54:50.088" v="779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Ivan EAS" userId="bdd634369c6f20b1" providerId="LiveId" clId="{D431F9A5-B504-4EED-96B4-7C6FCD9471BA}" dt="2024-12-26T13:54:59.066" v="780" actId="1076"/>
          <ac:spMkLst>
            <pc:docMk/>
            <pc:sldMk cId="0" sldId="256"/>
            <ac:spMk id="18" creationId="{00000000-0000-0000-0000-000000000000}"/>
          </ac:spMkLst>
        </pc:spChg>
        <pc:spChg chg="mod">
          <ac:chgData name="Ivan EAS" userId="bdd634369c6f20b1" providerId="LiveId" clId="{D431F9A5-B504-4EED-96B4-7C6FCD9471BA}" dt="2024-12-26T13:55:08.306" v="781" actId="1076"/>
          <ac:spMkLst>
            <pc:docMk/>
            <pc:sldMk cId="0" sldId="256"/>
            <ac:spMk id="19" creationId="{00000000-0000-0000-0000-000000000000}"/>
          </ac:spMkLst>
        </pc:spChg>
        <pc:picChg chg="add mod">
          <ac:chgData name="Ivan EAS" userId="bdd634369c6f20b1" providerId="LiveId" clId="{D431F9A5-B504-4EED-96B4-7C6FCD9471BA}" dt="2024-12-26T14:13:09" v="1150" actId="29295"/>
          <ac:picMkLst>
            <pc:docMk/>
            <pc:sldMk cId="0" sldId="256"/>
            <ac:picMk id="10" creationId="{BD0D2A30-098C-B3F8-EA13-44DD659CA050}"/>
          </ac:picMkLst>
        </pc:picChg>
      </pc:sldChg>
      <pc:sldChg chg="addSp delSp modSp mod">
        <pc:chgData name="Ivan EAS" userId="bdd634369c6f20b1" providerId="LiveId" clId="{D431F9A5-B504-4EED-96B4-7C6FCD9471BA}" dt="2024-12-26T14:12:45.458" v="1145" actId="29295"/>
        <pc:sldMkLst>
          <pc:docMk/>
          <pc:sldMk cId="0" sldId="257"/>
        </pc:sldMkLst>
        <pc:spChg chg="mod">
          <ac:chgData name="Ivan EAS" userId="bdd634369c6f20b1" providerId="LiveId" clId="{D431F9A5-B504-4EED-96B4-7C6FCD9471BA}" dt="2024-12-25T22:12:02.475" v="19" actId="21"/>
          <ac:spMkLst>
            <pc:docMk/>
            <pc:sldMk cId="0" sldId="257"/>
            <ac:spMk id="17" creationId="{00000000-0000-0000-0000-000000000000}"/>
          </ac:spMkLst>
        </pc:spChg>
        <pc:spChg chg="mod">
          <ac:chgData name="Ivan EAS" userId="bdd634369c6f20b1" providerId="LiveId" clId="{D431F9A5-B504-4EED-96B4-7C6FCD9471BA}" dt="2024-12-25T22:12:30.967" v="25" actId="21"/>
          <ac:spMkLst>
            <pc:docMk/>
            <pc:sldMk cId="0" sldId="257"/>
            <ac:spMk id="18" creationId="{00000000-0000-0000-0000-000000000000}"/>
          </ac:spMkLst>
        </pc:spChg>
        <pc:spChg chg="mod">
          <ac:chgData name="Ivan EAS" userId="bdd634369c6f20b1" providerId="LiveId" clId="{D431F9A5-B504-4EED-96B4-7C6FCD9471BA}" dt="2024-12-25T22:12:41.933" v="27" actId="21"/>
          <ac:spMkLst>
            <pc:docMk/>
            <pc:sldMk cId="0" sldId="257"/>
            <ac:spMk id="19" creationId="{00000000-0000-0000-0000-000000000000}"/>
          </ac:spMkLst>
        </pc:spChg>
        <pc:graphicFrameChg chg="add mod modGraphic">
          <ac:chgData name="Ivan EAS" userId="bdd634369c6f20b1" providerId="LiveId" clId="{D431F9A5-B504-4EED-96B4-7C6FCD9471BA}" dt="2024-12-26T13:55:35.119" v="784" actId="2711"/>
          <ac:graphicFrameMkLst>
            <pc:docMk/>
            <pc:sldMk cId="0" sldId="257"/>
            <ac:graphicFrameMk id="22" creationId="{82548326-FD1F-1A85-D5DE-2C3D49443F61}"/>
          </ac:graphicFrameMkLst>
        </pc:graphicFrameChg>
        <pc:picChg chg="mod">
          <ac:chgData name="Ivan EAS" userId="bdd634369c6f20b1" providerId="LiveId" clId="{D431F9A5-B504-4EED-96B4-7C6FCD9471BA}" dt="2024-12-25T22:15:57.284" v="56" actId="1076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Ivan EAS" userId="bdd634369c6f20b1" providerId="LiveId" clId="{D431F9A5-B504-4EED-96B4-7C6FCD9471BA}" dt="2024-12-26T14:12:45.458" v="1145" actId="29295"/>
          <ac:picMkLst>
            <pc:docMk/>
            <pc:sldMk cId="0" sldId="257"/>
            <ac:picMk id="3" creationId="{DDABFE1F-A78D-5073-A755-6BCCABDC4D3A}"/>
          </ac:picMkLst>
        </pc:picChg>
        <pc:picChg chg="add mod ord">
          <ac:chgData name="Ivan EAS" userId="bdd634369c6f20b1" providerId="LiveId" clId="{D431F9A5-B504-4EED-96B4-7C6FCD9471BA}" dt="2024-12-25T22:10:57.351" v="2" actId="167"/>
          <ac:picMkLst>
            <pc:docMk/>
            <pc:sldMk cId="0" sldId="257"/>
            <ac:picMk id="21" creationId="{57D557F0-6453-9895-92FC-7E79C956E9AD}"/>
          </ac:picMkLst>
        </pc:picChg>
      </pc:sldChg>
      <pc:sldChg chg="addSp delSp modSp mod">
        <pc:chgData name="Ivan EAS" userId="bdd634369c6f20b1" providerId="LiveId" clId="{D431F9A5-B504-4EED-96B4-7C6FCD9471BA}" dt="2024-12-26T14:12:11.684" v="1137" actId="29295"/>
        <pc:sldMkLst>
          <pc:docMk/>
          <pc:sldMk cId="0" sldId="258"/>
        </pc:sldMkLst>
        <pc:spChg chg="mod">
          <ac:chgData name="Ivan EAS" userId="bdd634369c6f20b1" providerId="LiveId" clId="{D431F9A5-B504-4EED-96B4-7C6FCD9471BA}" dt="2024-12-26T13:49:05.173" v="603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Ivan EAS" userId="bdd634369c6f20b1" providerId="LiveId" clId="{D431F9A5-B504-4EED-96B4-7C6FCD9471BA}" dt="2024-12-26T13:51:47.306" v="753" actId="1038"/>
          <ac:spMkLst>
            <pc:docMk/>
            <pc:sldMk cId="0" sldId="258"/>
            <ac:spMk id="4" creationId="{00000000-0000-0000-0000-000000000000}"/>
          </ac:spMkLst>
        </pc:spChg>
        <pc:spChg chg="mod">
          <ac:chgData name="Ivan EAS" userId="bdd634369c6f20b1" providerId="LiveId" clId="{D431F9A5-B504-4EED-96B4-7C6FCD9471BA}" dt="2024-12-26T13:48:44.548" v="590" actId="14100"/>
          <ac:spMkLst>
            <pc:docMk/>
            <pc:sldMk cId="0" sldId="258"/>
            <ac:spMk id="5" creationId="{00000000-0000-0000-0000-000000000000}"/>
          </ac:spMkLst>
        </pc:spChg>
        <pc:spChg chg="mod">
          <ac:chgData name="Ivan EAS" userId="bdd634369c6f20b1" providerId="LiveId" clId="{D431F9A5-B504-4EED-96B4-7C6FCD9471BA}" dt="2024-12-26T13:56:56.075" v="793" actId="2711"/>
          <ac:spMkLst>
            <pc:docMk/>
            <pc:sldMk cId="0" sldId="258"/>
            <ac:spMk id="7" creationId="{00000000-0000-0000-0000-000000000000}"/>
          </ac:spMkLst>
        </pc:spChg>
        <pc:spChg chg="mod">
          <ac:chgData name="Ivan EAS" userId="bdd634369c6f20b1" providerId="LiveId" clId="{D431F9A5-B504-4EED-96B4-7C6FCD9471BA}" dt="2024-12-26T13:56:19.673" v="789" actId="2711"/>
          <ac:spMkLst>
            <pc:docMk/>
            <pc:sldMk cId="0" sldId="258"/>
            <ac:spMk id="8" creationId="{00000000-0000-0000-0000-000000000000}"/>
          </ac:spMkLst>
        </pc:spChg>
        <pc:spChg chg="mod">
          <ac:chgData name="Ivan EAS" userId="bdd634369c6f20b1" providerId="LiveId" clId="{D431F9A5-B504-4EED-96B4-7C6FCD9471BA}" dt="2024-12-26T13:56:12.320" v="788" actId="255"/>
          <ac:spMkLst>
            <pc:docMk/>
            <pc:sldMk cId="0" sldId="258"/>
            <ac:spMk id="9" creationId="{00000000-0000-0000-0000-000000000000}"/>
          </ac:spMkLst>
        </pc:spChg>
        <pc:spChg chg="mod">
          <ac:chgData name="Ivan EAS" userId="bdd634369c6f20b1" providerId="LiveId" clId="{D431F9A5-B504-4EED-96B4-7C6FCD9471BA}" dt="2024-12-26T13:55:59.693" v="786" actId="255"/>
          <ac:spMkLst>
            <pc:docMk/>
            <pc:sldMk cId="0" sldId="258"/>
            <ac:spMk id="10" creationId="{00000000-0000-0000-0000-000000000000}"/>
          </ac:spMkLst>
        </pc:spChg>
        <pc:picChg chg="mod">
          <ac:chgData name="Ivan EAS" userId="bdd634369c6f20b1" providerId="LiveId" clId="{D431F9A5-B504-4EED-96B4-7C6FCD9471BA}" dt="2024-12-26T13:48:22.911" v="568" actId="1037"/>
          <ac:picMkLst>
            <pc:docMk/>
            <pc:sldMk cId="0" sldId="258"/>
            <ac:picMk id="2" creationId="{00000000-0000-0000-0000-000000000000}"/>
          </ac:picMkLst>
        </pc:picChg>
        <pc:picChg chg="add mod">
          <ac:chgData name="Ivan EAS" userId="bdd634369c6f20b1" providerId="LiveId" clId="{D431F9A5-B504-4EED-96B4-7C6FCD9471BA}" dt="2024-12-26T14:12:11.684" v="1137" actId="29295"/>
          <ac:picMkLst>
            <pc:docMk/>
            <pc:sldMk cId="0" sldId="258"/>
            <ac:picMk id="11" creationId="{C89DFE9B-4FD6-3457-8063-2131C4D20CFF}"/>
          </ac:picMkLst>
        </pc:picChg>
      </pc:sldChg>
      <pc:sldChg chg="addSp delSp modSp del mod">
        <pc:chgData name="Ivan EAS" userId="bdd634369c6f20b1" providerId="LiveId" clId="{D431F9A5-B504-4EED-96B4-7C6FCD9471BA}" dt="2024-12-26T13:29:43.849" v="317" actId="47"/>
        <pc:sldMkLst>
          <pc:docMk/>
          <pc:sldMk cId="0" sldId="259"/>
        </pc:sldMkLst>
      </pc:sldChg>
      <pc:sldChg chg="addSp delSp modSp mod">
        <pc:chgData name="Ivan EAS" userId="bdd634369c6f20b1" providerId="LiveId" clId="{D431F9A5-B504-4EED-96B4-7C6FCD9471BA}" dt="2024-12-26T14:10:23.252" v="1119" actId="29295"/>
        <pc:sldMkLst>
          <pc:docMk/>
          <pc:sldMk cId="0" sldId="260"/>
        </pc:sldMkLst>
        <pc:spChg chg="ord">
          <ac:chgData name="Ivan EAS" userId="bdd634369c6f20b1" providerId="LiveId" clId="{D431F9A5-B504-4EED-96B4-7C6FCD9471BA}" dt="2024-12-26T14:00:23.509" v="806" actId="167"/>
          <ac:spMkLst>
            <pc:docMk/>
            <pc:sldMk cId="0" sldId="260"/>
            <ac:spMk id="3" creationId="{00000000-0000-0000-0000-000000000000}"/>
          </ac:spMkLst>
        </pc:spChg>
        <pc:spChg chg="mod">
          <ac:chgData name="Ivan EAS" userId="bdd634369c6f20b1" providerId="LiveId" clId="{D431F9A5-B504-4EED-96B4-7C6FCD9471BA}" dt="2024-12-26T13:25:04.107" v="209" actId="14100"/>
          <ac:spMkLst>
            <pc:docMk/>
            <pc:sldMk cId="0" sldId="260"/>
            <ac:spMk id="8" creationId="{00000000-0000-0000-0000-000000000000}"/>
          </ac:spMkLst>
        </pc:spChg>
        <pc:spChg chg="mod">
          <ac:chgData name="Ivan EAS" userId="bdd634369c6f20b1" providerId="LiveId" clId="{D431F9A5-B504-4EED-96B4-7C6FCD9471BA}" dt="2024-12-26T13:25:04.107" v="209" actId="14100"/>
          <ac:spMkLst>
            <pc:docMk/>
            <pc:sldMk cId="0" sldId="260"/>
            <ac:spMk id="10" creationId="{00000000-0000-0000-0000-000000000000}"/>
          </ac:spMkLst>
        </pc:spChg>
        <pc:spChg chg="mod">
          <ac:chgData name="Ivan EAS" userId="bdd634369c6f20b1" providerId="LiveId" clId="{D431F9A5-B504-4EED-96B4-7C6FCD9471BA}" dt="2024-12-26T13:25:04.107" v="209" actId="14100"/>
          <ac:spMkLst>
            <pc:docMk/>
            <pc:sldMk cId="0" sldId="260"/>
            <ac:spMk id="12" creationId="{00000000-0000-0000-0000-000000000000}"/>
          </ac:spMkLst>
        </pc:spChg>
        <pc:spChg chg="mod">
          <ac:chgData name="Ivan EAS" userId="bdd634369c6f20b1" providerId="LiveId" clId="{D431F9A5-B504-4EED-96B4-7C6FCD9471BA}" dt="2024-12-26T13:25:40.054" v="214" actId="1076"/>
          <ac:spMkLst>
            <pc:docMk/>
            <pc:sldMk cId="0" sldId="260"/>
            <ac:spMk id="17" creationId="{00000000-0000-0000-0000-000000000000}"/>
          </ac:spMkLst>
        </pc:spChg>
        <pc:spChg chg="mod">
          <ac:chgData name="Ivan EAS" userId="bdd634369c6f20b1" providerId="LiveId" clId="{D431F9A5-B504-4EED-96B4-7C6FCD9471BA}" dt="2024-12-26T13:25:45.108" v="215" actId="1076"/>
          <ac:spMkLst>
            <pc:docMk/>
            <pc:sldMk cId="0" sldId="260"/>
            <ac:spMk id="18" creationId="{00000000-0000-0000-0000-000000000000}"/>
          </ac:spMkLst>
        </pc:spChg>
        <pc:spChg chg="mod">
          <ac:chgData name="Ivan EAS" userId="bdd634369c6f20b1" providerId="LiveId" clId="{D431F9A5-B504-4EED-96B4-7C6FCD9471BA}" dt="2024-12-26T13:25:49.541" v="216" actId="1076"/>
          <ac:spMkLst>
            <pc:docMk/>
            <pc:sldMk cId="0" sldId="260"/>
            <ac:spMk id="19" creationId="{00000000-0000-0000-0000-000000000000}"/>
          </ac:spMkLst>
        </pc:spChg>
        <pc:spChg chg="mod">
          <ac:chgData name="Ivan EAS" userId="bdd634369c6f20b1" providerId="LiveId" clId="{D431F9A5-B504-4EED-96B4-7C6FCD9471BA}" dt="2024-12-26T13:59:22.332" v="798" actId="255"/>
          <ac:spMkLst>
            <pc:docMk/>
            <pc:sldMk cId="0" sldId="260"/>
            <ac:spMk id="20" creationId="{00000000-0000-0000-0000-000000000000}"/>
          </ac:spMkLst>
        </pc:spChg>
        <pc:spChg chg="mod">
          <ac:chgData name="Ivan EAS" userId="bdd634369c6f20b1" providerId="LiveId" clId="{D431F9A5-B504-4EED-96B4-7C6FCD9471BA}" dt="2024-12-26T13:59:59.382" v="802" actId="207"/>
          <ac:spMkLst>
            <pc:docMk/>
            <pc:sldMk cId="0" sldId="260"/>
            <ac:spMk id="21" creationId="{00000000-0000-0000-0000-000000000000}"/>
          </ac:spMkLst>
        </pc:spChg>
        <pc:spChg chg="mod">
          <ac:chgData name="Ivan EAS" userId="bdd634369c6f20b1" providerId="LiveId" clId="{D431F9A5-B504-4EED-96B4-7C6FCD9471BA}" dt="2024-12-26T14:00:18.093" v="805" actId="255"/>
          <ac:spMkLst>
            <pc:docMk/>
            <pc:sldMk cId="0" sldId="260"/>
            <ac:spMk id="22" creationId="{00000000-0000-0000-0000-000000000000}"/>
          </ac:spMkLst>
        </pc:spChg>
        <pc:picChg chg="ord">
          <ac:chgData name="Ivan EAS" userId="bdd634369c6f20b1" providerId="LiveId" clId="{D431F9A5-B504-4EED-96B4-7C6FCD9471BA}" dt="2024-12-26T14:00:28.353" v="808" actId="166"/>
          <ac:picMkLst>
            <pc:docMk/>
            <pc:sldMk cId="0" sldId="260"/>
            <ac:picMk id="2" creationId="{00000000-0000-0000-0000-000000000000}"/>
          </ac:picMkLst>
        </pc:picChg>
        <pc:picChg chg="add mod ord">
          <ac:chgData name="Ivan EAS" userId="bdd634369c6f20b1" providerId="LiveId" clId="{D431F9A5-B504-4EED-96B4-7C6FCD9471BA}" dt="2024-12-26T13:58:57.522" v="796" actId="167"/>
          <ac:picMkLst>
            <pc:docMk/>
            <pc:sldMk cId="0" sldId="260"/>
            <ac:picMk id="24" creationId="{E750AEB7-866D-EE6B-68B5-DCC090DFB9E9}"/>
          </ac:picMkLst>
        </pc:picChg>
        <pc:picChg chg="add mod">
          <ac:chgData name="Ivan EAS" userId="bdd634369c6f20b1" providerId="LiveId" clId="{D431F9A5-B504-4EED-96B4-7C6FCD9471BA}" dt="2024-12-26T14:10:23.252" v="1119" actId="29295"/>
          <ac:picMkLst>
            <pc:docMk/>
            <pc:sldMk cId="0" sldId="260"/>
            <ac:picMk id="25" creationId="{5E2AADC3-3CDD-824B-9EA6-EE8C6BEAC2B1}"/>
          </ac:picMkLst>
        </pc:picChg>
      </pc:sldChg>
      <pc:sldChg chg="addSp delSp modSp mod ord modClrScheme chgLayout">
        <pc:chgData name="Ivan EAS" userId="bdd634369c6f20b1" providerId="LiveId" clId="{D431F9A5-B504-4EED-96B4-7C6FCD9471BA}" dt="2024-12-29T17:52:09.069" v="1903" actId="1076"/>
        <pc:sldMkLst>
          <pc:docMk/>
          <pc:sldMk cId="0" sldId="261"/>
        </pc:sldMkLst>
        <pc:spChg chg="add mod">
          <ac:chgData name="Ivan EAS" userId="bdd634369c6f20b1" providerId="LiveId" clId="{D431F9A5-B504-4EED-96B4-7C6FCD9471BA}" dt="2024-12-26T14:22:15.622" v="1271" actId="6549"/>
          <ac:spMkLst>
            <pc:docMk/>
            <pc:sldMk cId="0" sldId="261"/>
            <ac:spMk id="8" creationId="{91E52AEF-B6C3-74A6-57E0-C65590241DBD}"/>
          </ac:spMkLst>
        </pc:spChg>
        <pc:spChg chg="del mod">
          <ac:chgData name="Ivan EAS" userId="bdd634369c6f20b1" providerId="LiveId" clId="{D431F9A5-B504-4EED-96B4-7C6FCD9471BA}" dt="2024-12-29T17:42:51.603" v="1740" actId="478"/>
          <ac:spMkLst>
            <pc:docMk/>
            <pc:sldMk cId="0" sldId="261"/>
            <ac:spMk id="9" creationId="{2E638AA2-F601-D861-E3C7-CE1829CAADF4}"/>
          </ac:spMkLst>
        </pc:spChg>
        <pc:spChg chg="add mod">
          <ac:chgData name="Ivan EAS" userId="bdd634369c6f20b1" providerId="LiveId" clId="{D431F9A5-B504-4EED-96B4-7C6FCD9471BA}" dt="2024-12-26T14:23:06.622" v="1301" actId="1076"/>
          <ac:spMkLst>
            <pc:docMk/>
            <pc:sldMk cId="0" sldId="261"/>
            <ac:spMk id="11" creationId="{1F21F4DF-FBAB-C21D-D11C-E43B9C706263}"/>
          </ac:spMkLst>
        </pc:spChg>
        <pc:picChg chg="add mod">
          <ac:chgData name="Ivan EAS" userId="bdd634369c6f20b1" providerId="LiveId" clId="{D431F9A5-B504-4EED-96B4-7C6FCD9471BA}" dt="2024-12-26T14:20:00.920" v="1178" actId="14100"/>
          <ac:picMkLst>
            <pc:docMk/>
            <pc:sldMk cId="0" sldId="261"/>
            <ac:picMk id="3" creationId="{FA5DA3AC-9D26-13E9-293C-686498A65C75}"/>
          </ac:picMkLst>
        </pc:picChg>
        <pc:picChg chg="add del mod">
          <ac:chgData name="Ivan EAS" userId="bdd634369c6f20b1" providerId="LiveId" clId="{D431F9A5-B504-4EED-96B4-7C6FCD9471BA}" dt="2024-12-29T17:49:18.162" v="1774" actId="478"/>
          <ac:picMkLst>
            <pc:docMk/>
            <pc:sldMk cId="0" sldId="261"/>
            <ac:picMk id="5" creationId="{E0A84AAB-D42C-6A4B-D090-8F625466F552}"/>
          </ac:picMkLst>
        </pc:picChg>
        <pc:picChg chg="add mod ord">
          <ac:chgData name="Ivan EAS" userId="bdd634369c6f20b1" providerId="LiveId" clId="{D431F9A5-B504-4EED-96B4-7C6FCD9471BA}" dt="2024-12-29T17:52:09.069" v="1903" actId="1076"/>
          <ac:picMkLst>
            <pc:docMk/>
            <pc:sldMk cId="0" sldId="261"/>
            <ac:picMk id="7" creationId="{BFEC31DE-3765-7C50-3E85-EE4E652FDDD1}"/>
          </ac:picMkLst>
        </pc:picChg>
        <pc:picChg chg="add del mod">
          <ac:chgData name="Ivan EAS" userId="bdd634369c6f20b1" providerId="LiveId" clId="{D431F9A5-B504-4EED-96B4-7C6FCD9471BA}" dt="2024-12-29T17:49:20.117" v="1775" actId="478"/>
          <ac:picMkLst>
            <pc:docMk/>
            <pc:sldMk cId="0" sldId="261"/>
            <ac:picMk id="12" creationId="{C76D4D54-F00B-178E-AB85-D4ED3A4FAEDD}"/>
          </ac:picMkLst>
        </pc:picChg>
        <pc:picChg chg="add del mod">
          <ac:chgData name="Ivan EAS" userId="bdd634369c6f20b1" providerId="LiveId" clId="{D431F9A5-B504-4EED-96B4-7C6FCD9471BA}" dt="2024-12-29T17:49:15.954" v="1773" actId="478"/>
          <ac:picMkLst>
            <pc:docMk/>
            <pc:sldMk cId="0" sldId="261"/>
            <ac:picMk id="14" creationId="{83694614-80B2-069A-E353-8127FBC22B5D}"/>
          </ac:picMkLst>
        </pc:picChg>
      </pc:sldChg>
      <pc:sldChg chg="addSp delSp modSp add mod ord">
        <pc:chgData name="Ivan EAS" userId="bdd634369c6f20b1" providerId="LiveId" clId="{D431F9A5-B504-4EED-96B4-7C6FCD9471BA}" dt="2024-12-29T17:59:27.978" v="1996" actId="14100"/>
        <pc:sldMkLst>
          <pc:docMk/>
          <pc:sldMk cId="3340454952" sldId="262"/>
        </pc:sldMkLst>
        <pc:spChg chg="add mod">
          <ac:chgData name="Ivan EAS" userId="bdd634369c6f20b1" providerId="LiveId" clId="{D431F9A5-B504-4EED-96B4-7C6FCD9471BA}" dt="2024-12-26T13:29:27.003" v="314" actId="1038"/>
          <ac:spMkLst>
            <pc:docMk/>
            <pc:sldMk cId="3340454952" sldId="262"/>
            <ac:spMk id="15" creationId="{00000000-0000-0000-0000-000000000000}"/>
          </ac:spMkLst>
        </pc:spChg>
        <pc:spChg chg="add mod">
          <ac:chgData name="Ivan EAS" userId="bdd634369c6f20b1" providerId="LiveId" clId="{D431F9A5-B504-4EED-96B4-7C6FCD9471BA}" dt="2024-12-29T17:57:33.413" v="1923" actId="1076"/>
          <ac:spMkLst>
            <pc:docMk/>
            <pc:sldMk cId="3340454952" sldId="262"/>
            <ac:spMk id="23" creationId="{00000000-0000-0000-0000-000000000000}"/>
          </ac:spMkLst>
        </pc:spChg>
        <pc:spChg chg="add mod">
          <ac:chgData name="Ivan EAS" userId="bdd634369c6f20b1" providerId="LiveId" clId="{D431F9A5-B504-4EED-96B4-7C6FCD9471BA}" dt="2024-12-29T17:57:50.663" v="1926" actId="1076"/>
          <ac:spMkLst>
            <pc:docMk/>
            <pc:sldMk cId="3340454952" sldId="262"/>
            <ac:spMk id="24" creationId="{00000000-0000-0000-0000-000000000000}"/>
          </ac:spMkLst>
        </pc:spChg>
        <pc:spChg chg="add mod">
          <ac:chgData name="Ivan EAS" userId="bdd634369c6f20b1" providerId="LiveId" clId="{D431F9A5-B504-4EED-96B4-7C6FCD9471BA}" dt="2024-12-29T17:58:14.453" v="1931" actId="14100"/>
          <ac:spMkLst>
            <pc:docMk/>
            <pc:sldMk cId="3340454952" sldId="262"/>
            <ac:spMk id="25" creationId="{00000000-0000-0000-0000-000000000000}"/>
          </ac:spMkLst>
        </pc:spChg>
        <pc:spChg chg="add mod">
          <ac:chgData name="Ivan EAS" userId="bdd634369c6f20b1" providerId="LiveId" clId="{D431F9A5-B504-4EED-96B4-7C6FCD9471BA}" dt="2024-12-26T13:28:46.745" v="305" actId="1038"/>
          <ac:spMkLst>
            <pc:docMk/>
            <pc:sldMk cId="3340454952" sldId="262"/>
            <ac:spMk id="26" creationId="{00000000-0000-0000-0000-000000000000}"/>
          </ac:spMkLst>
        </pc:spChg>
        <pc:spChg chg="add mod">
          <ac:chgData name="Ivan EAS" userId="bdd634369c6f20b1" providerId="LiveId" clId="{D431F9A5-B504-4EED-96B4-7C6FCD9471BA}" dt="2024-12-26T13:28:46.745" v="305" actId="1038"/>
          <ac:spMkLst>
            <pc:docMk/>
            <pc:sldMk cId="3340454952" sldId="262"/>
            <ac:spMk id="27" creationId="{00000000-0000-0000-0000-000000000000}"/>
          </ac:spMkLst>
        </pc:spChg>
        <pc:spChg chg="add mod">
          <ac:chgData name="Ivan EAS" userId="bdd634369c6f20b1" providerId="LiveId" clId="{D431F9A5-B504-4EED-96B4-7C6FCD9471BA}" dt="2024-12-26T13:28:46.745" v="305" actId="1038"/>
          <ac:spMkLst>
            <pc:docMk/>
            <pc:sldMk cId="3340454952" sldId="262"/>
            <ac:spMk id="28" creationId="{00000000-0000-0000-0000-000000000000}"/>
          </ac:spMkLst>
        </pc:spChg>
        <pc:spChg chg="add mod">
          <ac:chgData name="Ivan EAS" userId="bdd634369c6f20b1" providerId="LiveId" clId="{D431F9A5-B504-4EED-96B4-7C6FCD9471BA}" dt="2024-12-26T13:28:46.745" v="305" actId="1038"/>
          <ac:spMkLst>
            <pc:docMk/>
            <pc:sldMk cId="3340454952" sldId="262"/>
            <ac:spMk id="29" creationId="{00000000-0000-0000-0000-000000000000}"/>
          </ac:spMkLst>
        </pc:spChg>
        <pc:spChg chg="add mod">
          <ac:chgData name="Ivan EAS" userId="bdd634369c6f20b1" providerId="LiveId" clId="{D431F9A5-B504-4EED-96B4-7C6FCD9471BA}" dt="2024-12-29T17:57:38.451" v="1924" actId="1076"/>
          <ac:spMkLst>
            <pc:docMk/>
            <pc:sldMk cId="3340454952" sldId="262"/>
            <ac:spMk id="31" creationId="{00000000-0000-0000-0000-000000000000}"/>
          </ac:spMkLst>
        </pc:spChg>
        <pc:spChg chg="add mod">
          <ac:chgData name="Ivan EAS" userId="bdd634369c6f20b1" providerId="LiveId" clId="{D431F9A5-B504-4EED-96B4-7C6FCD9471BA}" dt="2024-12-29T17:57:55.593" v="1927" actId="1076"/>
          <ac:spMkLst>
            <pc:docMk/>
            <pc:sldMk cId="3340454952" sldId="262"/>
            <ac:spMk id="32" creationId="{00000000-0000-0000-0000-000000000000}"/>
          </ac:spMkLst>
        </pc:spChg>
        <pc:spChg chg="add mod">
          <ac:chgData name="Ivan EAS" userId="bdd634369c6f20b1" providerId="LiveId" clId="{D431F9A5-B504-4EED-96B4-7C6FCD9471BA}" dt="2024-12-29T17:58:20.318" v="1932" actId="1076"/>
          <ac:spMkLst>
            <pc:docMk/>
            <pc:sldMk cId="3340454952" sldId="262"/>
            <ac:spMk id="33" creationId="{00000000-0000-0000-0000-000000000000}"/>
          </ac:spMkLst>
        </pc:spChg>
        <pc:spChg chg="add mod">
          <ac:chgData name="Ivan EAS" userId="bdd634369c6f20b1" providerId="LiveId" clId="{D431F9A5-B504-4EED-96B4-7C6FCD9471BA}" dt="2024-12-29T17:57:43.419" v="1925" actId="1076"/>
          <ac:spMkLst>
            <pc:docMk/>
            <pc:sldMk cId="3340454952" sldId="262"/>
            <ac:spMk id="34" creationId="{00000000-0000-0000-0000-000000000000}"/>
          </ac:spMkLst>
        </pc:spChg>
        <pc:spChg chg="add mod">
          <ac:chgData name="Ivan EAS" userId="bdd634369c6f20b1" providerId="LiveId" clId="{D431F9A5-B504-4EED-96B4-7C6FCD9471BA}" dt="2024-12-29T17:58:01.392" v="1928" actId="1076"/>
          <ac:spMkLst>
            <pc:docMk/>
            <pc:sldMk cId="3340454952" sldId="262"/>
            <ac:spMk id="35" creationId="{00000000-0000-0000-0000-000000000000}"/>
          </ac:spMkLst>
        </pc:spChg>
        <pc:spChg chg="add mod">
          <ac:chgData name="Ivan EAS" userId="bdd634369c6f20b1" providerId="LiveId" clId="{D431F9A5-B504-4EED-96B4-7C6FCD9471BA}" dt="2024-12-29T17:58:58.543" v="1992" actId="1076"/>
          <ac:spMkLst>
            <pc:docMk/>
            <pc:sldMk cId="3340454952" sldId="262"/>
            <ac:spMk id="36" creationId="{00000000-0000-0000-0000-000000000000}"/>
          </ac:spMkLst>
        </pc:spChg>
        <pc:picChg chg="add del mod ord">
          <ac:chgData name="Ivan EAS" userId="bdd634369c6f20b1" providerId="LiveId" clId="{D431F9A5-B504-4EED-96B4-7C6FCD9471BA}" dt="2024-12-29T17:57:20.984" v="1921" actId="478"/>
          <ac:picMkLst>
            <pc:docMk/>
            <pc:sldMk cId="3340454952" sldId="262"/>
            <ac:picMk id="14" creationId="{00000000-0000-0000-0000-000000000000}"/>
          </ac:picMkLst>
        </pc:picChg>
        <pc:picChg chg="add mod">
          <ac:chgData name="Ivan EAS" userId="bdd634369c6f20b1" providerId="LiveId" clId="{D431F9A5-B504-4EED-96B4-7C6FCD9471BA}" dt="2024-12-29T17:59:27.978" v="1996" actId="14100"/>
          <ac:picMkLst>
            <pc:docMk/>
            <pc:sldMk cId="3340454952" sldId="262"/>
            <ac:picMk id="37" creationId="{40CB1B13-144D-FB03-8349-CF1B1597467A}"/>
          </ac:picMkLst>
        </pc:picChg>
      </pc:sldChg>
      <pc:sldChg chg="add del">
        <pc:chgData name="Ivan EAS" userId="bdd634369c6f20b1" providerId="LiveId" clId="{D431F9A5-B504-4EED-96B4-7C6FCD9471BA}" dt="2024-12-26T13:37:12.301" v="333" actId="47"/>
        <pc:sldMkLst>
          <pc:docMk/>
          <pc:sldMk cId="631340966" sldId="263"/>
        </pc:sldMkLst>
      </pc:sldChg>
      <pc:sldChg chg="add del">
        <pc:chgData name="Ivan EAS" userId="bdd634369c6f20b1" providerId="LiveId" clId="{D431F9A5-B504-4EED-96B4-7C6FCD9471BA}" dt="2024-12-26T13:46:28.878" v="430" actId="47"/>
        <pc:sldMkLst>
          <pc:docMk/>
          <pc:sldMk cId="1366094224" sldId="263"/>
        </pc:sldMkLst>
      </pc:sldChg>
      <pc:sldChg chg="modSp add del mod ord">
        <pc:chgData name="Ivan EAS" userId="bdd634369c6f20b1" providerId="LiveId" clId="{D431F9A5-B504-4EED-96B4-7C6FCD9471BA}" dt="2024-12-26T14:03:26.315" v="895" actId="47"/>
        <pc:sldMkLst>
          <pc:docMk/>
          <pc:sldMk cId="3025771194" sldId="263"/>
        </pc:sldMkLst>
      </pc:sldChg>
      <pc:sldChg chg="add del">
        <pc:chgData name="Ivan EAS" userId="bdd634369c6f20b1" providerId="LiveId" clId="{D431F9A5-B504-4EED-96B4-7C6FCD9471BA}" dt="2024-12-26T13:46:30.052" v="431" actId="47"/>
        <pc:sldMkLst>
          <pc:docMk/>
          <pc:sldMk cId="1677497219" sldId="264"/>
        </pc:sldMkLst>
      </pc:sldChg>
      <pc:sldChg chg="modSp add del mod ord">
        <pc:chgData name="Ivan EAS" userId="bdd634369c6f20b1" providerId="LiveId" clId="{D431F9A5-B504-4EED-96B4-7C6FCD9471BA}" dt="2024-12-26T14:05:16.929" v="983" actId="47"/>
        <pc:sldMkLst>
          <pc:docMk/>
          <pc:sldMk cId="1885666855" sldId="264"/>
        </pc:sldMkLst>
      </pc:sldChg>
      <pc:sldChg chg="add del">
        <pc:chgData name="Ivan EAS" userId="bdd634369c6f20b1" providerId="LiveId" clId="{D431F9A5-B504-4EED-96B4-7C6FCD9471BA}" dt="2024-12-26T13:37:13.715" v="334" actId="47"/>
        <pc:sldMkLst>
          <pc:docMk/>
          <pc:sldMk cId="3442047259" sldId="264"/>
        </pc:sldMkLst>
      </pc:sldChg>
      <pc:sldChg chg="add del">
        <pc:chgData name="Ivan EAS" userId="bdd634369c6f20b1" providerId="LiveId" clId="{D431F9A5-B504-4EED-96B4-7C6FCD9471BA}" dt="2024-12-26T13:47:16.365" v="487"/>
        <pc:sldMkLst>
          <pc:docMk/>
          <pc:sldMk cId="3656866834" sldId="264"/>
        </pc:sldMkLst>
      </pc:sldChg>
      <pc:sldChg chg="add del">
        <pc:chgData name="Ivan EAS" userId="bdd634369c6f20b1" providerId="LiveId" clId="{D431F9A5-B504-4EED-96B4-7C6FCD9471BA}" dt="2024-12-26T13:46:30.642" v="432" actId="47"/>
        <pc:sldMkLst>
          <pc:docMk/>
          <pc:sldMk cId="759373926" sldId="265"/>
        </pc:sldMkLst>
      </pc:sldChg>
      <pc:sldChg chg="add del">
        <pc:chgData name="Ivan EAS" userId="bdd634369c6f20b1" providerId="LiveId" clId="{D431F9A5-B504-4EED-96B4-7C6FCD9471BA}" dt="2024-12-26T13:37:14.387" v="335" actId="47"/>
        <pc:sldMkLst>
          <pc:docMk/>
          <pc:sldMk cId="2447715494" sldId="265"/>
        </pc:sldMkLst>
      </pc:sldChg>
      <pc:sldChg chg="modSp add del mod ord">
        <pc:chgData name="Ivan EAS" userId="bdd634369c6f20b1" providerId="LiveId" clId="{D431F9A5-B504-4EED-96B4-7C6FCD9471BA}" dt="2024-12-26T14:07:09.910" v="1053" actId="47"/>
        <pc:sldMkLst>
          <pc:docMk/>
          <pc:sldMk cId="2837915270" sldId="265"/>
        </pc:sldMkLst>
      </pc:sldChg>
      <pc:sldChg chg="addSp delSp modSp add del mod ord">
        <pc:chgData name="Ivan EAS" userId="bdd634369c6f20b1" providerId="LiveId" clId="{D431F9A5-B504-4EED-96B4-7C6FCD9471BA}" dt="2024-12-26T14:09:18.806" v="1111" actId="47"/>
        <pc:sldMkLst>
          <pc:docMk/>
          <pc:sldMk cId="3618420533" sldId="266"/>
        </pc:sldMkLst>
      </pc:sldChg>
      <pc:sldChg chg="addSp delSp modSp add mod ord">
        <pc:chgData name="Ivan EAS" userId="bdd634369c6f20b1" providerId="LiveId" clId="{D431F9A5-B504-4EED-96B4-7C6FCD9471BA}" dt="2024-12-29T17:52:56.004" v="1909"/>
        <pc:sldMkLst>
          <pc:docMk/>
          <pc:sldMk cId="1155139947" sldId="267"/>
        </pc:sldMkLst>
        <pc:spChg chg="del">
          <ac:chgData name="Ivan EAS" userId="bdd634369c6f20b1" providerId="LiveId" clId="{D431F9A5-B504-4EED-96B4-7C6FCD9471BA}" dt="2024-12-29T17:52:55.041" v="1908" actId="478"/>
          <ac:spMkLst>
            <pc:docMk/>
            <pc:sldMk cId="1155139947" sldId="267"/>
            <ac:spMk id="9" creationId="{B630D00F-91F7-7C9E-9993-2CB5D922CADA}"/>
          </ac:spMkLst>
        </pc:spChg>
        <pc:spChg chg="mod">
          <ac:chgData name="Ivan EAS" userId="bdd634369c6f20b1" providerId="LiveId" clId="{D431F9A5-B504-4EED-96B4-7C6FCD9471BA}" dt="2024-12-26T14:02:50.856" v="892" actId="14100"/>
          <ac:spMkLst>
            <pc:docMk/>
            <pc:sldMk cId="1155139947" sldId="267"/>
            <ac:spMk id="10" creationId="{E72FC9F3-957A-A4DC-00D5-EF3B81CE682B}"/>
          </ac:spMkLst>
        </pc:spChg>
        <pc:picChg chg="add mod">
          <ac:chgData name="Ivan EAS" userId="bdd634369c6f20b1" providerId="LiveId" clId="{D431F9A5-B504-4EED-96B4-7C6FCD9471BA}" dt="2024-12-29T17:52:56.004" v="1909"/>
          <ac:picMkLst>
            <pc:docMk/>
            <pc:sldMk cId="1155139947" sldId="267"/>
            <ac:picMk id="2" creationId="{550C8D56-4FE8-FD94-9397-51123E82DA50}"/>
          </ac:picMkLst>
        </pc:picChg>
        <pc:picChg chg="add mod">
          <ac:chgData name="Ivan EAS" userId="bdd634369c6f20b1" providerId="LiveId" clId="{D431F9A5-B504-4EED-96B4-7C6FCD9471BA}" dt="2024-12-26T14:05:07.493" v="980" actId="1038"/>
          <ac:picMkLst>
            <pc:docMk/>
            <pc:sldMk cId="1155139947" sldId="267"/>
            <ac:picMk id="24" creationId="{93BEC64A-CD2A-51AA-81C8-422710260584}"/>
          </ac:picMkLst>
        </pc:picChg>
      </pc:sldChg>
      <pc:sldChg chg="addSp delSp modSp add mod ord">
        <pc:chgData name="Ivan EAS" userId="bdd634369c6f20b1" providerId="LiveId" clId="{D431F9A5-B504-4EED-96B4-7C6FCD9471BA}" dt="2024-12-29T17:53:05.287" v="1911"/>
        <pc:sldMkLst>
          <pc:docMk/>
          <pc:sldMk cId="297504611" sldId="268"/>
        </pc:sldMkLst>
        <pc:spChg chg="del">
          <ac:chgData name="Ivan EAS" userId="bdd634369c6f20b1" providerId="LiveId" clId="{D431F9A5-B504-4EED-96B4-7C6FCD9471BA}" dt="2024-12-29T17:53:04.888" v="1910" actId="478"/>
          <ac:spMkLst>
            <pc:docMk/>
            <pc:sldMk cId="297504611" sldId="268"/>
            <ac:spMk id="9" creationId="{5A62A5F3-5A8D-0634-5531-9A9B3CEA983B}"/>
          </ac:spMkLst>
        </pc:spChg>
        <pc:spChg chg="mod">
          <ac:chgData name="Ivan EAS" userId="bdd634369c6f20b1" providerId="LiveId" clId="{D431F9A5-B504-4EED-96B4-7C6FCD9471BA}" dt="2024-12-26T14:03:59.401" v="964" actId="14100"/>
          <ac:spMkLst>
            <pc:docMk/>
            <pc:sldMk cId="297504611" sldId="268"/>
            <ac:spMk id="10" creationId="{8E7F376A-509E-4A95-3DE2-06E81F2326B1}"/>
          </ac:spMkLst>
        </pc:spChg>
        <pc:picChg chg="add mod">
          <ac:chgData name="Ivan EAS" userId="bdd634369c6f20b1" providerId="LiveId" clId="{D431F9A5-B504-4EED-96B4-7C6FCD9471BA}" dt="2024-12-29T17:53:05.287" v="1911"/>
          <ac:picMkLst>
            <pc:docMk/>
            <pc:sldMk cId="297504611" sldId="268"/>
            <ac:picMk id="2" creationId="{78D19DE2-8487-60A3-1B40-4ACA9BFC7057}"/>
          </ac:picMkLst>
        </pc:picChg>
        <pc:picChg chg="add mod">
          <ac:chgData name="Ivan EAS" userId="bdd634369c6f20b1" providerId="LiveId" clId="{D431F9A5-B504-4EED-96B4-7C6FCD9471BA}" dt="2024-12-26T14:04:38.279" v="975" actId="1037"/>
          <ac:picMkLst>
            <pc:docMk/>
            <pc:sldMk cId="297504611" sldId="268"/>
            <ac:picMk id="16" creationId="{9516E0D4-B7CF-95F4-CE20-3E70A472EE2D}"/>
          </ac:picMkLst>
        </pc:picChg>
      </pc:sldChg>
      <pc:sldChg chg="addSp delSp modSp add mod ord">
        <pc:chgData name="Ivan EAS" userId="bdd634369c6f20b1" providerId="LiveId" clId="{D431F9A5-B504-4EED-96B4-7C6FCD9471BA}" dt="2024-12-29T17:53:14.311" v="1913"/>
        <pc:sldMkLst>
          <pc:docMk/>
          <pc:sldMk cId="1653442174" sldId="269"/>
        </pc:sldMkLst>
        <pc:spChg chg="del">
          <ac:chgData name="Ivan EAS" userId="bdd634369c6f20b1" providerId="LiveId" clId="{D431F9A5-B504-4EED-96B4-7C6FCD9471BA}" dt="2024-12-29T17:53:13.874" v="1912" actId="478"/>
          <ac:spMkLst>
            <pc:docMk/>
            <pc:sldMk cId="1653442174" sldId="269"/>
            <ac:spMk id="9" creationId="{E04E256B-999E-B48E-3B92-11417C5701A5}"/>
          </ac:spMkLst>
        </pc:spChg>
        <pc:spChg chg="mod">
          <ac:chgData name="Ivan EAS" userId="bdd634369c6f20b1" providerId="LiveId" clId="{D431F9A5-B504-4EED-96B4-7C6FCD9471BA}" dt="2024-12-26T14:06:32.493" v="1050" actId="6549"/>
          <ac:spMkLst>
            <pc:docMk/>
            <pc:sldMk cId="1653442174" sldId="269"/>
            <ac:spMk id="10" creationId="{A30AAEEF-4697-E9B4-46E6-8E19BDFAFB47}"/>
          </ac:spMkLst>
        </pc:spChg>
        <pc:picChg chg="add mod">
          <ac:chgData name="Ivan EAS" userId="bdd634369c6f20b1" providerId="LiveId" clId="{D431F9A5-B504-4EED-96B4-7C6FCD9471BA}" dt="2024-12-29T17:53:14.311" v="1913"/>
          <ac:picMkLst>
            <pc:docMk/>
            <pc:sldMk cId="1653442174" sldId="269"/>
            <ac:picMk id="2" creationId="{95BB1FBB-B13D-BE59-67AE-4F6403A2B681}"/>
          </ac:picMkLst>
        </pc:picChg>
        <pc:picChg chg="add mod">
          <ac:chgData name="Ivan EAS" userId="bdd634369c6f20b1" providerId="LiveId" clId="{D431F9A5-B504-4EED-96B4-7C6FCD9471BA}" dt="2024-12-26T14:06:25.701" v="1035" actId="14100"/>
          <ac:picMkLst>
            <pc:docMk/>
            <pc:sldMk cId="1653442174" sldId="269"/>
            <ac:picMk id="13" creationId="{03CF39E6-92BD-6490-C8A1-F7B0B42531FD}"/>
          </ac:picMkLst>
        </pc:picChg>
      </pc:sldChg>
      <pc:sldChg chg="addSp delSp modSp add mod ord">
        <pc:chgData name="Ivan EAS" userId="bdd634369c6f20b1" providerId="LiveId" clId="{D431F9A5-B504-4EED-96B4-7C6FCD9471BA}" dt="2024-12-29T17:54:45.273" v="1917"/>
        <pc:sldMkLst>
          <pc:docMk/>
          <pc:sldMk cId="3241134851" sldId="270"/>
        </pc:sldMkLst>
        <pc:spChg chg="del">
          <ac:chgData name="Ivan EAS" userId="bdd634369c6f20b1" providerId="LiveId" clId="{D431F9A5-B504-4EED-96B4-7C6FCD9471BA}" dt="2024-12-29T17:54:44.865" v="1916" actId="478"/>
          <ac:spMkLst>
            <pc:docMk/>
            <pc:sldMk cId="3241134851" sldId="270"/>
            <ac:spMk id="9" creationId="{014D7907-590A-4CFB-084D-8F2BB94D6B01}"/>
          </ac:spMkLst>
        </pc:spChg>
        <pc:spChg chg="mod">
          <ac:chgData name="Ivan EAS" userId="bdd634369c6f20b1" providerId="LiveId" clId="{D431F9A5-B504-4EED-96B4-7C6FCD9471BA}" dt="2024-12-26T14:08:53.264" v="1104" actId="14100"/>
          <ac:spMkLst>
            <pc:docMk/>
            <pc:sldMk cId="3241134851" sldId="270"/>
            <ac:spMk id="10" creationId="{857E9912-FC89-EBE4-FFEE-BDADFBCE284D}"/>
          </ac:spMkLst>
        </pc:spChg>
        <pc:picChg chg="add mod">
          <ac:chgData name="Ivan EAS" userId="bdd634369c6f20b1" providerId="LiveId" clId="{D431F9A5-B504-4EED-96B4-7C6FCD9471BA}" dt="2024-12-29T17:54:45.273" v="1917"/>
          <ac:picMkLst>
            <pc:docMk/>
            <pc:sldMk cId="3241134851" sldId="270"/>
            <ac:picMk id="2" creationId="{C021FF6B-0C7C-6B28-2E32-DE66E70AF0EA}"/>
          </ac:picMkLst>
        </pc:picChg>
        <pc:picChg chg="add mod">
          <ac:chgData name="Ivan EAS" userId="bdd634369c6f20b1" providerId="LiveId" clId="{D431F9A5-B504-4EED-96B4-7C6FCD9471BA}" dt="2024-12-26T14:09:14.861" v="1110" actId="1076"/>
          <ac:picMkLst>
            <pc:docMk/>
            <pc:sldMk cId="3241134851" sldId="270"/>
            <ac:picMk id="7" creationId="{4EF9A8A2-4034-1010-82DA-41859BEB78AD}"/>
          </ac:picMkLst>
        </pc:picChg>
      </pc:sldChg>
      <pc:sldChg chg="addSp delSp modSp add mod">
        <pc:chgData name="Ivan EAS" userId="bdd634369c6f20b1" providerId="LiveId" clId="{D431F9A5-B504-4EED-96B4-7C6FCD9471BA}" dt="2024-12-29T17:52:37.742" v="1907" actId="1036"/>
        <pc:sldMkLst>
          <pc:docMk/>
          <pc:sldMk cId="3414077668" sldId="271"/>
        </pc:sldMkLst>
        <pc:spChg chg="del">
          <ac:chgData name="Ivan EAS" userId="bdd634369c6f20b1" providerId="LiveId" clId="{D431F9A5-B504-4EED-96B4-7C6FCD9471BA}" dt="2024-12-29T17:51:46.084" v="1862" actId="478"/>
          <ac:spMkLst>
            <pc:docMk/>
            <pc:sldMk cId="3414077668" sldId="271"/>
            <ac:spMk id="9" creationId="{B880C279-E30F-58D8-74A1-A66B91768D1C}"/>
          </ac:spMkLst>
        </pc:spChg>
        <pc:picChg chg="add del mod">
          <ac:chgData name="Ivan EAS" userId="bdd634369c6f20b1" providerId="LiveId" clId="{D431F9A5-B504-4EED-96B4-7C6FCD9471BA}" dt="2024-12-29T17:52:02.137" v="1902" actId="478"/>
          <ac:picMkLst>
            <pc:docMk/>
            <pc:sldMk cId="3414077668" sldId="271"/>
            <ac:picMk id="2" creationId="{C4E8246B-0A84-FBDE-D9C2-C36CCF23D623}"/>
          </ac:picMkLst>
        </pc:picChg>
        <pc:picChg chg="add mod">
          <ac:chgData name="Ivan EAS" userId="bdd634369c6f20b1" providerId="LiveId" clId="{D431F9A5-B504-4EED-96B4-7C6FCD9471BA}" dt="2024-12-29T17:52:19.424" v="1904"/>
          <ac:picMkLst>
            <pc:docMk/>
            <pc:sldMk cId="3414077668" sldId="271"/>
            <ac:picMk id="3" creationId="{E6500671-3488-8917-C913-519AB807C9A0}"/>
          </ac:picMkLst>
        </pc:picChg>
        <pc:picChg chg="add mod">
          <ac:chgData name="Ivan EAS" userId="bdd634369c6f20b1" providerId="LiveId" clId="{D431F9A5-B504-4EED-96B4-7C6FCD9471BA}" dt="2024-12-29T17:52:37.742" v="1907" actId="1036"/>
          <ac:picMkLst>
            <pc:docMk/>
            <pc:sldMk cId="3414077668" sldId="271"/>
            <ac:picMk id="5" creationId="{A2C1582A-FA76-06D7-E266-794853864223}"/>
          </ac:picMkLst>
        </pc:picChg>
      </pc:sldChg>
      <pc:sldChg chg="addSp delSp modSp add mod ord">
        <pc:chgData name="Ivan EAS" userId="bdd634369c6f20b1" providerId="LiveId" clId="{D431F9A5-B504-4EED-96B4-7C6FCD9471BA}" dt="2024-12-29T17:53:21.390" v="1915"/>
        <pc:sldMkLst>
          <pc:docMk/>
          <pc:sldMk cId="3000404833" sldId="272"/>
        </pc:sldMkLst>
        <pc:spChg chg="add mod">
          <ac:chgData name="Ivan EAS" userId="bdd634369c6f20b1" providerId="LiveId" clId="{D431F9A5-B504-4EED-96B4-7C6FCD9471BA}" dt="2024-12-26T14:29:33.648" v="1712" actId="1076"/>
          <ac:spMkLst>
            <pc:docMk/>
            <pc:sldMk cId="3000404833" sldId="272"/>
            <ac:spMk id="2" creationId="{0AB22B1A-821F-E7EA-0B0F-48E8B1CC954D}"/>
          </ac:spMkLst>
        </pc:spChg>
        <pc:spChg chg="add mod">
          <ac:chgData name="Ivan EAS" userId="bdd634369c6f20b1" providerId="LiveId" clId="{D431F9A5-B504-4EED-96B4-7C6FCD9471BA}" dt="2024-12-29T17:33:17.561" v="1739" actId="1076"/>
          <ac:spMkLst>
            <pc:docMk/>
            <pc:sldMk cId="3000404833" sldId="272"/>
            <ac:spMk id="3" creationId="{97EB7028-235C-F3FC-AEBC-6774266216CA}"/>
          </ac:spMkLst>
        </pc:spChg>
        <pc:spChg chg="del">
          <ac:chgData name="Ivan EAS" userId="bdd634369c6f20b1" providerId="LiveId" clId="{D431F9A5-B504-4EED-96B4-7C6FCD9471BA}" dt="2024-12-29T17:53:21.080" v="1914" actId="478"/>
          <ac:spMkLst>
            <pc:docMk/>
            <pc:sldMk cId="3000404833" sldId="272"/>
            <ac:spMk id="9" creationId="{458B74EB-3F49-D1ED-68C6-4C73EDC16887}"/>
          </ac:spMkLst>
        </pc:spChg>
        <pc:spChg chg="mod">
          <ac:chgData name="Ivan EAS" userId="bdd634369c6f20b1" providerId="LiveId" clId="{D431F9A5-B504-4EED-96B4-7C6FCD9471BA}" dt="2024-12-26T14:26:19.422" v="1332" actId="20577"/>
          <ac:spMkLst>
            <pc:docMk/>
            <pc:sldMk cId="3000404833" sldId="272"/>
            <ac:spMk id="10" creationId="{57C97EB0-1976-6614-8A76-28899449F19A}"/>
          </ac:spMkLst>
        </pc:spChg>
        <pc:picChg chg="add mod">
          <ac:chgData name="Ivan EAS" userId="bdd634369c6f20b1" providerId="LiveId" clId="{D431F9A5-B504-4EED-96B4-7C6FCD9471BA}" dt="2024-12-29T17:53:21.390" v="1915"/>
          <ac:picMkLst>
            <pc:docMk/>
            <pc:sldMk cId="3000404833" sldId="272"/>
            <ac:picMk id="5" creationId="{B02CCA47-6A75-ECB1-EF29-E1583CAC4E3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A90625-6AD8-434F-B826-092DACCBD96E}" type="doc">
      <dgm:prSet loTypeId="urn:microsoft.com/office/officeart/2005/8/layout/pyramid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6CA8F90D-1991-469D-9ADC-707F6290E538}">
      <dgm:prSet phldrT="[Texto]" custT="1"/>
      <dgm:spPr/>
      <dgm:t>
        <a:bodyPr/>
        <a:lstStyle/>
        <a:p>
          <a:r>
            <a:rPr lang="pt-BR" sz="1400" b="1" dirty="0" err="1">
              <a:latin typeface="Arial" panose="020B0604020202020204" pitchFamily="34" charset="0"/>
              <a:cs typeface="Arial" panose="020B0604020202020204" pitchFamily="34" charset="0"/>
            </a:rPr>
            <a:t>Vata</a:t>
          </a:r>
          <a:endParaRPr lang="pt-BR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0F7D71-F354-4004-990B-FC704BDF1386}" type="parTrans" cxnId="{516E3D4B-4FB7-4CC2-B51A-ADB5BB9890EE}">
      <dgm:prSet/>
      <dgm:spPr/>
      <dgm:t>
        <a:bodyPr/>
        <a:lstStyle/>
        <a:p>
          <a:endParaRPr lang="pt-BR"/>
        </a:p>
      </dgm:t>
    </dgm:pt>
    <dgm:pt modelId="{A11B1361-2494-4432-8E17-E0ABA8BE4595}" type="sibTrans" cxnId="{516E3D4B-4FB7-4CC2-B51A-ADB5BB9890EE}">
      <dgm:prSet/>
      <dgm:spPr/>
      <dgm:t>
        <a:bodyPr/>
        <a:lstStyle/>
        <a:p>
          <a:endParaRPr lang="pt-BR"/>
        </a:p>
      </dgm:t>
    </dgm:pt>
    <dgm:pt modelId="{DBF5AB19-16E5-47D7-8893-5578DD98A13E}">
      <dgm:prSet phldrT="[Texto]" custT="1"/>
      <dgm:spPr/>
      <dgm:t>
        <a:bodyPr/>
        <a:lstStyle/>
        <a:p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Associado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ao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ar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ao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éter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, é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responsável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pela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movimentação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comunicação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no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corpo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Indivíduos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com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predominância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de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vata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tendem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a ser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criativos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, mas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podem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sofrer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com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ansiedade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irregularidade</a:t>
          </a:r>
          <a:endParaRPr lang="pt-BR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30DD70-5E67-4EB4-A58A-A15A472CD758}" type="parTrans" cxnId="{D8EB87EB-2E58-4D08-BA39-7A77AC771E4A}">
      <dgm:prSet/>
      <dgm:spPr/>
      <dgm:t>
        <a:bodyPr/>
        <a:lstStyle/>
        <a:p>
          <a:endParaRPr lang="pt-BR"/>
        </a:p>
      </dgm:t>
    </dgm:pt>
    <dgm:pt modelId="{C74674D2-CEDD-4C9B-BC1C-CE6D1FDC2C7A}" type="sibTrans" cxnId="{D8EB87EB-2E58-4D08-BA39-7A77AC771E4A}">
      <dgm:prSet/>
      <dgm:spPr/>
      <dgm:t>
        <a:bodyPr/>
        <a:lstStyle/>
        <a:p>
          <a:endParaRPr lang="pt-BR"/>
        </a:p>
      </dgm:t>
    </dgm:pt>
    <dgm:pt modelId="{448F4647-3F8E-496B-8A80-0BF0E294A7B4}">
      <dgm:prSet phldrT="[Texto]" custT="1"/>
      <dgm:spPr/>
      <dgm:t>
        <a:bodyPr/>
        <a:lstStyle/>
        <a:p>
          <a:r>
            <a:rPr lang="pt-BR" sz="1400" b="1" dirty="0" err="1">
              <a:latin typeface="Arial" panose="020B0604020202020204" pitchFamily="34" charset="0"/>
              <a:cs typeface="Arial" panose="020B0604020202020204" pitchFamily="34" charset="0"/>
            </a:rPr>
            <a:t>Kapha</a:t>
          </a:r>
          <a:endParaRPr lang="pt-BR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1F28B4-1B5B-4296-A212-6AC266DFC61E}" type="parTrans" cxnId="{E34378C0-1E63-4E93-BDAD-A2C485E90C6F}">
      <dgm:prSet/>
      <dgm:spPr/>
      <dgm:t>
        <a:bodyPr/>
        <a:lstStyle/>
        <a:p>
          <a:endParaRPr lang="pt-BR"/>
        </a:p>
      </dgm:t>
    </dgm:pt>
    <dgm:pt modelId="{21FBFD77-FF98-4BD5-8596-AF1F76BF39DB}" type="sibTrans" cxnId="{E34378C0-1E63-4E93-BDAD-A2C485E90C6F}">
      <dgm:prSet/>
      <dgm:spPr/>
      <dgm:t>
        <a:bodyPr/>
        <a:lstStyle/>
        <a:p>
          <a:endParaRPr lang="pt-BR"/>
        </a:p>
      </dgm:t>
    </dgm:pt>
    <dgm:pt modelId="{A1E084A6-52D2-40BF-AF11-8C7A72C0D9C7}">
      <dgm:prSet phldrT="[Texto]" custT="1"/>
      <dgm:spPr/>
      <dgm:t>
        <a:bodyPr/>
        <a:lstStyle/>
        <a:p>
          <a:r>
            <a:rPr lang="pt-BR" sz="1400" b="1" dirty="0">
              <a:latin typeface="Arial" panose="020B0604020202020204" pitchFamily="34" charset="0"/>
              <a:cs typeface="Arial" panose="020B0604020202020204" pitchFamily="34" charset="0"/>
            </a:rPr>
            <a:t>Pitta</a:t>
          </a:r>
        </a:p>
      </dgm:t>
    </dgm:pt>
    <dgm:pt modelId="{DBF2FBAE-D505-4A4B-9501-85E6E3BF9D57}" type="parTrans" cxnId="{E33815F0-12A4-4EB5-81A7-414D45650ABA}">
      <dgm:prSet/>
      <dgm:spPr/>
      <dgm:t>
        <a:bodyPr/>
        <a:lstStyle/>
        <a:p>
          <a:endParaRPr lang="pt-BR"/>
        </a:p>
      </dgm:t>
    </dgm:pt>
    <dgm:pt modelId="{2FE7AF9D-8F43-48FE-9918-61CCA0A8BE3F}" type="sibTrans" cxnId="{E33815F0-12A4-4EB5-81A7-414D45650ABA}">
      <dgm:prSet/>
      <dgm:spPr/>
      <dgm:t>
        <a:bodyPr/>
        <a:lstStyle/>
        <a:p>
          <a:endParaRPr lang="pt-BR"/>
        </a:p>
      </dgm:t>
    </dgm:pt>
    <dgm:pt modelId="{6A36B05E-8889-4DC0-92F4-88FDAD589BD3}">
      <dgm:prSet phldrT="[Texto]" custT="1"/>
      <dgm:spPr/>
      <dgm:t>
        <a:bodyPr/>
        <a:lstStyle/>
        <a:p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Ligado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ao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fogo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regula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o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metabolismo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a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digestão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Pessoas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com pitta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elevado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são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frequentemente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ambiciosas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enérgicas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, mas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podem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enfrentar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problemas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de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irritabilidade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inflamação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quando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em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desequilíbrio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pt-BR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0740CE-D874-4D1A-982F-613F9098E879}" type="parTrans" cxnId="{BD83D86B-B6F8-4889-B6D1-184345AB4530}">
      <dgm:prSet/>
      <dgm:spPr/>
      <dgm:t>
        <a:bodyPr/>
        <a:lstStyle/>
        <a:p>
          <a:endParaRPr lang="pt-BR"/>
        </a:p>
      </dgm:t>
    </dgm:pt>
    <dgm:pt modelId="{ADA93C54-BA0F-48B1-9730-58CAE819D79D}" type="sibTrans" cxnId="{BD83D86B-B6F8-4889-B6D1-184345AB4530}">
      <dgm:prSet/>
      <dgm:spPr/>
      <dgm:t>
        <a:bodyPr/>
        <a:lstStyle/>
        <a:p>
          <a:endParaRPr lang="pt-BR"/>
        </a:p>
      </dgm:t>
    </dgm:pt>
    <dgm:pt modelId="{B9861EC7-42CB-4F64-865B-024AD1CCD4D9}">
      <dgm:prSet phldrT="[Texto]" custT="1"/>
      <dgm:spPr/>
      <dgm:t>
        <a:bodyPr/>
        <a:lstStyle/>
        <a:p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Relacionado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à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água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à terra,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proporciona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estabilidade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resistência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Indivíduos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kapha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são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geralmente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calmos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amorosos, mas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podem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lutar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contra a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letargia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e o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ganho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de peso se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não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mantiverem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o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equilíbrio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dirty="0" err="1">
              <a:latin typeface="Arial" panose="020B0604020202020204" pitchFamily="34" charset="0"/>
              <a:cs typeface="Arial" panose="020B0604020202020204" pitchFamily="34" charset="0"/>
            </a:rPr>
            <a:t>adequado</a:t>
          </a:r>
          <a:r>
            <a:rPr lang="en-US" sz="1200" b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pt-BR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2CEF34-086F-47D2-ABBA-FE48A2E2BE15}" type="sibTrans" cxnId="{20F5C5D8-9BAD-4693-904E-64ACD3BE57FE}">
      <dgm:prSet/>
      <dgm:spPr/>
      <dgm:t>
        <a:bodyPr/>
        <a:lstStyle/>
        <a:p>
          <a:endParaRPr lang="pt-BR"/>
        </a:p>
      </dgm:t>
    </dgm:pt>
    <dgm:pt modelId="{605B51A5-2AB2-4FEF-A604-FFF55740BB85}" type="parTrans" cxnId="{20F5C5D8-9BAD-4693-904E-64ACD3BE57FE}">
      <dgm:prSet/>
      <dgm:spPr/>
      <dgm:t>
        <a:bodyPr/>
        <a:lstStyle/>
        <a:p>
          <a:endParaRPr lang="pt-BR"/>
        </a:p>
      </dgm:t>
    </dgm:pt>
    <dgm:pt modelId="{4548E80B-1F49-428B-90E9-CF676AB3397D}" type="pres">
      <dgm:prSet presAssocID="{D2A90625-6AD8-434F-B826-092DACCBD96E}" presName="compositeShape" presStyleCnt="0">
        <dgm:presLayoutVars>
          <dgm:dir/>
          <dgm:resizeHandles/>
        </dgm:presLayoutVars>
      </dgm:prSet>
      <dgm:spPr/>
    </dgm:pt>
    <dgm:pt modelId="{B10EC6E0-3E07-4AD8-BF59-B6927CA85D7F}" type="pres">
      <dgm:prSet presAssocID="{D2A90625-6AD8-434F-B826-092DACCBD96E}" presName="pyramid" presStyleLbl="node1" presStyleIdx="0" presStyleCnt="1" custScaleX="990"/>
      <dgm:spPr/>
    </dgm:pt>
    <dgm:pt modelId="{BFB442A5-79F6-48DA-A3AC-71C40D53B3DD}" type="pres">
      <dgm:prSet presAssocID="{D2A90625-6AD8-434F-B826-092DACCBD96E}" presName="theList" presStyleCnt="0"/>
      <dgm:spPr/>
    </dgm:pt>
    <dgm:pt modelId="{5743A87C-5F58-4265-B20A-1B9C5EA26AF9}" type="pres">
      <dgm:prSet presAssocID="{6CA8F90D-1991-469D-9ADC-707F6290E538}" presName="aNode" presStyleLbl="fgAcc1" presStyleIdx="0" presStyleCnt="3" custScaleX="145195" custLinFactY="14485" custLinFactNeighborX="-9780" custLinFactNeighborY="100000">
        <dgm:presLayoutVars>
          <dgm:bulletEnabled val="1"/>
        </dgm:presLayoutVars>
      </dgm:prSet>
      <dgm:spPr/>
    </dgm:pt>
    <dgm:pt modelId="{C73B99DE-3BAF-4C0B-B4FE-FD1DCA95246E}" type="pres">
      <dgm:prSet presAssocID="{6CA8F90D-1991-469D-9ADC-707F6290E538}" presName="aSpace" presStyleCnt="0"/>
      <dgm:spPr/>
    </dgm:pt>
    <dgm:pt modelId="{56462443-2266-47F1-AC87-A2DB9B95846D}" type="pres">
      <dgm:prSet presAssocID="{448F4647-3F8E-496B-8A80-0BF0E294A7B4}" presName="aNode" presStyleLbl="fgAcc1" presStyleIdx="1" presStyleCnt="3" custScaleX="145195" custLinFactY="14485" custLinFactNeighborX="-9780" custLinFactNeighborY="100000">
        <dgm:presLayoutVars>
          <dgm:bulletEnabled val="1"/>
        </dgm:presLayoutVars>
      </dgm:prSet>
      <dgm:spPr/>
    </dgm:pt>
    <dgm:pt modelId="{C11A6B68-28A7-4B32-BC48-DCB17A20133F}" type="pres">
      <dgm:prSet presAssocID="{448F4647-3F8E-496B-8A80-0BF0E294A7B4}" presName="aSpace" presStyleCnt="0"/>
      <dgm:spPr/>
    </dgm:pt>
    <dgm:pt modelId="{9BF8AE70-828C-4214-92C4-070DAED69A89}" type="pres">
      <dgm:prSet presAssocID="{A1E084A6-52D2-40BF-AF11-8C7A72C0D9C7}" presName="aNode" presStyleLbl="fgAcc1" presStyleIdx="2" presStyleCnt="3" custScaleX="145195" custLinFactY="14485" custLinFactNeighborX="-9780" custLinFactNeighborY="100000">
        <dgm:presLayoutVars>
          <dgm:bulletEnabled val="1"/>
        </dgm:presLayoutVars>
      </dgm:prSet>
      <dgm:spPr/>
    </dgm:pt>
    <dgm:pt modelId="{B1C278DF-D1D1-43E5-8FD9-E06F430DEF0E}" type="pres">
      <dgm:prSet presAssocID="{A1E084A6-52D2-40BF-AF11-8C7A72C0D9C7}" presName="aSpace" presStyleCnt="0"/>
      <dgm:spPr/>
    </dgm:pt>
  </dgm:ptLst>
  <dgm:cxnLst>
    <dgm:cxn modelId="{CD508E03-2C9C-41FB-B70E-230C5D72E91B}" type="presOf" srcId="{D2A90625-6AD8-434F-B826-092DACCBD96E}" destId="{4548E80B-1F49-428B-90E9-CF676AB3397D}" srcOrd="0" destOrd="0" presId="urn:microsoft.com/office/officeart/2005/8/layout/pyramid2"/>
    <dgm:cxn modelId="{8F93FB07-210D-4753-9CC3-A96ADA1396DA}" type="presOf" srcId="{A1E084A6-52D2-40BF-AF11-8C7A72C0D9C7}" destId="{9BF8AE70-828C-4214-92C4-070DAED69A89}" srcOrd="0" destOrd="0" presId="urn:microsoft.com/office/officeart/2005/8/layout/pyramid2"/>
    <dgm:cxn modelId="{E506B568-1F53-4E0F-9B5E-9780364CE0D4}" type="presOf" srcId="{6A36B05E-8889-4DC0-92F4-88FDAD589BD3}" destId="{9BF8AE70-828C-4214-92C4-070DAED69A89}" srcOrd="0" destOrd="1" presId="urn:microsoft.com/office/officeart/2005/8/layout/pyramid2"/>
    <dgm:cxn modelId="{516E3D4B-4FB7-4CC2-B51A-ADB5BB9890EE}" srcId="{D2A90625-6AD8-434F-B826-092DACCBD96E}" destId="{6CA8F90D-1991-469D-9ADC-707F6290E538}" srcOrd="0" destOrd="0" parTransId="{2E0F7D71-F354-4004-990B-FC704BDF1386}" sibTransId="{A11B1361-2494-4432-8E17-E0ABA8BE4595}"/>
    <dgm:cxn modelId="{BD83D86B-B6F8-4889-B6D1-184345AB4530}" srcId="{A1E084A6-52D2-40BF-AF11-8C7A72C0D9C7}" destId="{6A36B05E-8889-4DC0-92F4-88FDAD589BD3}" srcOrd="0" destOrd="0" parTransId="{790740CE-D874-4D1A-982F-613F9098E879}" sibTransId="{ADA93C54-BA0F-48B1-9730-58CAE819D79D}"/>
    <dgm:cxn modelId="{4F5A7250-FD3F-40DC-9501-443B6CD28333}" type="presOf" srcId="{448F4647-3F8E-496B-8A80-0BF0E294A7B4}" destId="{56462443-2266-47F1-AC87-A2DB9B95846D}" srcOrd="0" destOrd="0" presId="urn:microsoft.com/office/officeart/2005/8/layout/pyramid2"/>
    <dgm:cxn modelId="{4A820871-F9CA-4ADD-B2C0-75B64A8B132B}" type="presOf" srcId="{DBF5AB19-16E5-47D7-8893-5578DD98A13E}" destId="{5743A87C-5F58-4265-B20A-1B9C5EA26AF9}" srcOrd="0" destOrd="1" presId="urn:microsoft.com/office/officeart/2005/8/layout/pyramid2"/>
    <dgm:cxn modelId="{BFB35C51-B55D-43B5-8B7F-4FC56A8D187A}" type="presOf" srcId="{6CA8F90D-1991-469D-9ADC-707F6290E538}" destId="{5743A87C-5F58-4265-B20A-1B9C5EA26AF9}" srcOrd="0" destOrd="0" presId="urn:microsoft.com/office/officeart/2005/8/layout/pyramid2"/>
    <dgm:cxn modelId="{E34378C0-1E63-4E93-BDAD-A2C485E90C6F}" srcId="{D2A90625-6AD8-434F-B826-092DACCBD96E}" destId="{448F4647-3F8E-496B-8A80-0BF0E294A7B4}" srcOrd="1" destOrd="0" parTransId="{561F28B4-1B5B-4296-A212-6AC266DFC61E}" sibTransId="{21FBFD77-FF98-4BD5-8596-AF1F76BF39DB}"/>
    <dgm:cxn modelId="{20F5C5D8-9BAD-4693-904E-64ACD3BE57FE}" srcId="{448F4647-3F8E-496B-8A80-0BF0E294A7B4}" destId="{B9861EC7-42CB-4F64-865B-024AD1CCD4D9}" srcOrd="0" destOrd="0" parTransId="{605B51A5-2AB2-4FEF-A604-FFF55740BB85}" sibTransId="{E92CEF34-086F-47D2-ABBA-FE48A2E2BE15}"/>
    <dgm:cxn modelId="{EA387CDF-70EA-479C-913C-7CEB285F54FB}" type="presOf" srcId="{B9861EC7-42CB-4F64-865B-024AD1CCD4D9}" destId="{56462443-2266-47F1-AC87-A2DB9B95846D}" srcOrd="0" destOrd="1" presId="urn:microsoft.com/office/officeart/2005/8/layout/pyramid2"/>
    <dgm:cxn modelId="{D8EB87EB-2E58-4D08-BA39-7A77AC771E4A}" srcId="{6CA8F90D-1991-469D-9ADC-707F6290E538}" destId="{DBF5AB19-16E5-47D7-8893-5578DD98A13E}" srcOrd="0" destOrd="0" parTransId="{6930DD70-5E67-4EB4-A58A-A15A472CD758}" sibTransId="{C74674D2-CEDD-4C9B-BC1C-CE6D1FDC2C7A}"/>
    <dgm:cxn modelId="{E33815F0-12A4-4EB5-81A7-414D45650ABA}" srcId="{D2A90625-6AD8-434F-B826-092DACCBD96E}" destId="{A1E084A6-52D2-40BF-AF11-8C7A72C0D9C7}" srcOrd="2" destOrd="0" parTransId="{DBF2FBAE-D505-4A4B-9501-85E6E3BF9D57}" sibTransId="{2FE7AF9D-8F43-48FE-9918-61CCA0A8BE3F}"/>
    <dgm:cxn modelId="{ED722D0F-114D-4BD3-A3B4-1C5B310602ED}" type="presParOf" srcId="{4548E80B-1F49-428B-90E9-CF676AB3397D}" destId="{B10EC6E0-3E07-4AD8-BF59-B6927CA85D7F}" srcOrd="0" destOrd="0" presId="urn:microsoft.com/office/officeart/2005/8/layout/pyramid2"/>
    <dgm:cxn modelId="{67BC9CFA-EAD3-4F8B-844B-0DAC58B10587}" type="presParOf" srcId="{4548E80B-1F49-428B-90E9-CF676AB3397D}" destId="{BFB442A5-79F6-48DA-A3AC-71C40D53B3DD}" srcOrd="1" destOrd="0" presId="urn:microsoft.com/office/officeart/2005/8/layout/pyramid2"/>
    <dgm:cxn modelId="{3C191730-A09C-4B79-B52A-31EFADCD2FD6}" type="presParOf" srcId="{BFB442A5-79F6-48DA-A3AC-71C40D53B3DD}" destId="{5743A87C-5F58-4265-B20A-1B9C5EA26AF9}" srcOrd="0" destOrd="0" presId="urn:microsoft.com/office/officeart/2005/8/layout/pyramid2"/>
    <dgm:cxn modelId="{C73DA43D-0A64-4B5C-8846-85C9CD825CA8}" type="presParOf" srcId="{BFB442A5-79F6-48DA-A3AC-71C40D53B3DD}" destId="{C73B99DE-3BAF-4C0B-B4FE-FD1DCA95246E}" srcOrd="1" destOrd="0" presId="urn:microsoft.com/office/officeart/2005/8/layout/pyramid2"/>
    <dgm:cxn modelId="{036DD030-3889-4541-849E-E5BE57B03583}" type="presParOf" srcId="{BFB442A5-79F6-48DA-A3AC-71C40D53B3DD}" destId="{56462443-2266-47F1-AC87-A2DB9B95846D}" srcOrd="2" destOrd="0" presId="urn:microsoft.com/office/officeart/2005/8/layout/pyramid2"/>
    <dgm:cxn modelId="{A2709C53-AE35-42D2-BC66-B32C978BE2C2}" type="presParOf" srcId="{BFB442A5-79F6-48DA-A3AC-71C40D53B3DD}" destId="{C11A6B68-28A7-4B32-BC48-DCB17A20133F}" srcOrd="3" destOrd="0" presId="urn:microsoft.com/office/officeart/2005/8/layout/pyramid2"/>
    <dgm:cxn modelId="{C91892DA-332A-49EC-BECD-245D87AE45A7}" type="presParOf" srcId="{BFB442A5-79F6-48DA-A3AC-71C40D53B3DD}" destId="{9BF8AE70-828C-4214-92C4-070DAED69A89}" srcOrd="4" destOrd="0" presId="urn:microsoft.com/office/officeart/2005/8/layout/pyramid2"/>
    <dgm:cxn modelId="{BBAF0A97-89D1-48CD-B843-24C690D37DA2}" type="presParOf" srcId="{BFB442A5-79F6-48DA-A3AC-71C40D53B3DD}" destId="{B1C278DF-D1D1-43E5-8FD9-E06F430DEF0E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EC6E0-3E07-4AD8-BF59-B6927CA85D7F}">
      <dsp:nvSpPr>
        <dsp:cNvPr id="0" name=""/>
        <dsp:cNvSpPr/>
      </dsp:nvSpPr>
      <dsp:spPr>
        <a:xfrm>
          <a:off x="1939435" y="0"/>
          <a:ext cx="45709" cy="4617156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43A87C-5F58-4265-B20A-1B9C5EA26AF9}">
      <dsp:nvSpPr>
        <dsp:cNvPr id="0" name=""/>
        <dsp:cNvSpPr/>
      </dsp:nvSpPr>
      <dsp:spPr>
        <a:xfrm>
          <a:off x="990593" y="759132"/>
          <a:ext cx="4357521" cy="109296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 err="1">
              <a:latin typeface="Arial" panose="020B0604020202020204" pitchFamily="34" charset="0"/>
              <a:cs typeface="Arial" panose="020B0604020202020204" pitchFamily="34" charset="0"/>
            </a:rPr>
            <a:t>Vata</a:t>
          </a:r>
          <a:endParaRPr lang="pt-BR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Associado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ao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ar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ao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éter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, é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responsável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pela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movimentação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comunicação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no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corpo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Indivíduos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com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predominância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de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vata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tendem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a ser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criativos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, mas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podem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sofrer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com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ansiedade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irregularidade</a:t>
          </a:r>
          <a:endParaRPr lang="pt-BR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43947" y="812486"/>
        <a:ext cx="4250813" cy="986259"/>
      </dsp:txXfrm>
    </dsp:sp>
    <dsp:sp modelId="{56462443-2266-47F1-AC87-A2DB9B95846D}">
      <dsp:nvSpPr>
        <dsp:cNvPr id="0" name=""/>
        <dsp:cNvSpPr/>
      </dsp:nvSpPr>
      <dsp:spPr>
        <a:xfrm>
          <a:off x="990593" y="1988721"/>
          <a:ext cx="4357521" cy="109296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 err="1">
              <a:latin typeface="Arial" panose="020B0604020202020204" pitchFamily="34" charset="0"/>
              <a:cs typeface="Arial" panose="020B0604020202020204" pitchFamily="34" charset="0"/>
            </a:rPr>
            <a:t>Kapha</a:t>
          </a:r>
          <a:endParaRPr lang="pt-BR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Relacionado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à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água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à terra,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proporciona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estabilidade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resistência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Indivíduos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kapha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são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geralmente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calmos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amorosos, mas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podem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lutar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contra a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letargia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o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ganho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de peso se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não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mantiverem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o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equilíbrio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adequado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pt-BR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43947" y="2042075"/>
        <a:ext cx="4250813" cy="986259"/>
      </dsp:txXfrm>
    </dsp:sp>
    <dsp:sp modelId="{9BF8AE70-828C-4214-92C4-070DAED69A89}">
      <dsp:nvSpPr>
        <dsp:cNvPr id="0" name=""/>
        <dsp:cNvSpPr/>
      </dsp:nvSpPr>
      <dsp:spPr>
        <a:xfrm>
          <a:off x="990593" y="3218309"/>
          <a:ext cx="4357521" cy="109296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>
              <a:latin typeface="Arial" panose="020B0604020202020204" pitchFamily="34" charset="0"/>
              <a:cs typeface="Arial" panose="020B0604020202020204" pitchFamily="34" charset="0"/>
            </a:rPr>
            <a:t>Pitta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Ligado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ao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fogo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regula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o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metabolismo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a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digestão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Pessoas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com pitta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elevado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são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frequentemente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ambiciosas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enérgicas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, mas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podem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enfrentar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problemas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de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irritabilidade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inflamação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quando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 em </a:t>
          </a:r>
          <a:r>
            <a:rPr lang="en-US" sz="1200" b="0" kern="1200" dirty="0" err="1">
              <a:latin typeface="Arial" panose="020B0604020202020204" pitchFamily="34" charset="0"/>
              <a:cs typeface="Arial" panose="020B0604020202020204" pitchFamily="34" charset="0"/>
            </a:rPr>
            <a:t>desequilíbrio</a:t>
          </a:r>
          <a:r>
            <a:rPr lang="en-US" sz="1200" b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pt-BR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43947" y="3271663"/>
        <a:ext cx="4250813" cy="986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4118" y="1235992"/>
            <a:ext cx="7520196" cy="2842476"/>
          </a:xfrm>
        </p:spPr>
        <p:txBody>
          <a:bodyPr anchor="b"/>
          <a:lstStyle>
            <a:lvl1pPr>
              <a:defRPr sz="613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4118" y="4078467"/>
            <a:ext cx="7520196" cy="735397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3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119" y="4098279"/>
            <a:ext cx="7520195" cy="483826"/>
          </a:xfrm>
        </p:spPr>
        <p:txBody>
          <a:bodyPr anchor="b">
            <a:normAutofit/>
          </a:bodyPr>
          <a:lstStyle>
            <a:lvl1pPr algn="l">
              <a:defRPr sz="2045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4118" y="585470"/>
            <a:ext cx="7520196" cy="31080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3"/>
            </a:lvl1pPr>
            <a:lvl2pPr marL="389580" indent="0">
              <a:buNone/>
              <a:defRPr sz="1363"/>
            </a:lvl2pPr>
            <a:lvl3pPr marL="779160" indent="0">
              <a:buNone/>
              <a:defRPr sz="1363"/>
            </a:lvl3pPr>
            <a:lvl4pPr marL="1168740" indent="0">
              <a:buNone/>
              <a:defRPr sz="1363"/>
            </a:lvl4pPr>
            <a:lvl5pPr marL="1558320" indent="0">
              <a:buNone/>
              <a:defRPr sz="1363"/>
            </a:lvl5pPr>
            <a:lvl6pPr marL="1947901" indent="0">
              <a:buNone/>
              <a:defRPr sz="1363"/>
            </a:lvl6pPr>
            <a:lvl7pPr marL="2337481" indent="0">
              <a:buNone/>
              <a:defRPr sz="1363"/>
            </a:lvl7pPr>
            <a:lvl8pPr marL="2727061" indent="0">
              <a:buNone/>
              <a:defRPr sz="1363"/>
            </a:lvl8pPr>
            <a:lvl9pPr marL="3116641" indent="0">
              <a:buNone/>
              <a:defRPr sz="136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4119" y="4582105"/>
            <a:ext cx="7520194" cy="421484"/>
          </a:xfrm>
        </p:spPr>
        <p:txBody>
          <a:bodyPr>
            <a:normAutofit/>
          </a:bodyPr>
          <a:lstStyle>
            <a:lvl1pPr marL="0" indent="0">
              <a:buNone/>
              <a:defRPr sz="102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7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117" y="1235992"/>
            <a:ext cx="7520197" cy="1691358"/>
          </a:xfrm>
        </p:spPr>
        <p:txBody>
          <a:bodyPr/>
          <a:lstStyle>
            <a:lvl1pPr>
              <a:defRPr sz="40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84117" y="3122507"/>
            <a:ext cx="7520197" cy="2016619"/>
          </a:xfrm>
        </p:spPr>
        <p:txBody>
          <a:bodyPr anchor="ctr">
            <a:normAutofit/>
          </a:bodyPr>
          <a:lstStyle>
            <a:lvl1pPr marL="0" indent="0">
              <a:buNone/>
              <a:defRPr sz="1534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1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862" y="1235992"/>
            <a:ext cx="6816083" cy="1983473"/>
          </a:xfrm>
        </p:spPr>
        <p:txBody>
          <a:bodyPr/>
          <a:lstStyle>
            <a:lvl1pPr>
              <a:defRPr sz="40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644862" y="3219465"/>
            <a:ext cx="6202868" cy="29211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93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984117" y="3714172"/>
            <a:ext cx="7520197" cy="1431149"/>
          </a:xfrm>
        </p:spPr>
        <p:txBody>
          <a:bodyPr anchor="ctr">
            <a:normAutofit/>
          </a:bodyPr>
          <a:lstStyle>
            <a:lvl1pPr marL="0" indent="0">
              <a:buNone/>
              <a:defRPr sz="1534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5422" y="829162"/>
            <a:ext cx="683296" cy="169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3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355" y="2231399"/>
            <a:ext cx="683296" cy="169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3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4989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117" y="2667142"/>
            <a:ext cx="7520198" cy="1411326"/>
          </a:xfrm>
        </p:spPr>
        <p:txBody>
          <a:bodyPr anchor="b"/>
          <a:lstStyle>
            <a:lvl1pPr algn="l">
              <a:defRPr sz="3408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4117" y="4078468"/>
            <a:ext cx="7520197" cy="734527"/>
          </a:xfrm>
        </p:spPr>
        <p:txBody>
          <a:bodyPr anchor="t"/>
          <a:lstStyle>
            <a:lvl1pPr marL="0" indent="0" algn="l">
              <a:buNone/>
              <a:defRPr sz="170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534">
                <a:solidFill>
                  <a:schemeClr val="tx1">
                    <a:tint val="75000"/>
                  </a:schemeClr>
                </a:solidFill>
              </a:defRPr>
            </a:lvl2pPr>
            <a:lvl3pPr marL="779160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3pPr>
            <a:lvl4pPr marL="116874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55832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94790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3374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72706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311664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37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7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324" y="1691358"/>
            <a:ext cx="2510975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55953" y="2276828"/>
            <a:ext cx="2494346" cy="3064231"/>
          </a:xfrm>
        </p:spPr>
        <p:txBody>
          <a:bodyPr anchor="t">
            <a:normAutofit/>
          </a:bodyPr>
          <a:lstStyle>
            <a:lvl1pPr marL="0" indent="0">
              <a:buNone/>
              <a:defRPr sz="119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9202" y="1691358"/>
            <a:ext cx="2501922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209" y="2276828"/>
            <a:ext cx="2510914" cy="3064231"/>
          </a:xfrm>
        </p:spPr>
        <p:txBody>
          <a:bodyPr anchor="t">
            <a:normAutofit/>
          </a:bodyPr>
          <a:lstStyle>
            <a:lvl1pPr marL="0" indent="0">
              <a:buNone/>
              <a:defRPr sz="119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70838" y="1691358"/>
            <a:ext cx="2498405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70838" y="2276828"/>
            <a:ext cx="2498405" cy="3064231"/>
          </a:xfrm>
        </p:spPr>
        <p:txBody>
          <a:bodyPr anchor="t">
            <a:normAutofit/>
          </a:bodyPr>
          <a:lstStyle>
            <a:lvl1pPr marL="0" indent="0">
              <a:buNone/>
              <a:defRPr sz="119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174983" y="1821462"/>
            <a:ext cx="0" cy="338271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2398" y="1821462"/>
            <a:ext cx="0" cy="33865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5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7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53" y="3629051"/>
            <a:ext cx="2505168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55953" y="1886515"/>
            <a:ext cx="2505168" cy="13010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3"/>
            </a:lvl1pPr>
            <a:lvl2pPr marL="389580" indent="0">
              <a:buNone/>
              <a:defRPr sz="1363"/>
            </a:lvl2pPr>
            <a:lvl3pPr marL="779160" indent="0">
              <a:buNone/>
              <a:defRPr sz="1363"/>
            </a:lvl3pPr>
            <a:lvl4pPr marL="1168740" indent="0">
              <a:buNone/>
              <a:defRPr sz="1363"/>
            </a:lvl4pPr>
            <a:lvl5pPr marL="1558320" indent="0">
              <a:buNone/>
              <a:defRPr sz="1363"/>
            </a:lvl5pPr>
            <a:lvl6pPr marL="1947901" indent="0">
              <a:buNone/>
              <a:defRPr sz="1363"/>
            </a:lvl6pPr>
            <a:lvl7pPr marL="2337481" indent="0">
              <a:buNone/>
              <a:defRPr sz="1363"/>
            </a:lvl7pPr>
            <a:lvl8pPr marL="2727061" indent="0">
              <a:buNone/>
              <a:defRPr sz="1363"/>
            </a:lvl8pPr>
            <a:lvl9pPr marL="3116641" indent="0">
              <a:buNone/>
              <a:defRPr sz="136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55953" y="4121008"/>
            <a:ext cx="2505168" cy="562752"/>
          </a:xfrm>
        </p:spPr>
        <p:txBody>
          <a:bodyPr anchor="t">
            <a:normAutofit/>
          </a:bodyPr>
          <a:lstStyle>
            <a:lvl1pPr marL="0" indent="0">
              <a:buNone/>
              <a:defRPr sz="119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4072" y="3629051"/>
            <a:ext cx="2497052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14071" y="1886515"/>
            <a:ext cx="2497052" cy="13010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3"/>
            </a:lvl1pPr>
            <a:lvl2pPr marL="389580" indent="0">
              <a:buNone/>
              <a:defRPr sz="1363"/>
            </a:lvl2pPr>
            <a:lvl3pPr marL="779160" indent="0">
              <a:buNone/>
              <a:defRPr sz="1363"/>
            </a:lvl3pPr>
            <a:lvl4pPr marL="1168740" indent="0">
              <a:buNone/>
              <a:defRPr sz="1363"/>
            </a:lvl4pPr>
            <a:lvl5pPr marL="1558320" indent="0">
              <a:buNone/>
              <a:defRPr sz="1363"/>
            </a:lvl5pPr>
            <a:lvl6pPr marL="1947901" indent="0">
              <a:buNone/>
              <a:defRPr sz="1363"/>
            </a:lvl6pPr>
            <a:lvl7pPr marL="2337481" indent="0">
              <a:buNone/>
              <a:defRPr sz="1363"/>
            </a:lvl7pPr>
            <a:lvl8pPr marL="2727061" indent="0">
              <a:buNone/>
              <a:defRPr sz="1363"/>
            </a:lvl8pPr>
            <a:lvl9pPr marL="3116641" indent="0">
              <a:buNone/>
              <a:defRPr sz="136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12919" y="4121008"/>
            <a:ext cx="2500358" cy="562752"/>
          </a:xfrm>
        </p:spPr>
        <p:txBody>
          <a:bodyPr anchor="t">
            <a:normAutofit/>
          </a:bodyPr>
          <a:lstStyle>
            <a:lvl1pPr marL="0" indent="0">
              <a:buNone/>
              <a:defRPr sz="119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70838" y="3629051"/>
            <a:ext cx="2498405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70838" y="1886515"/>
            <a:ext cx="2498405" cy="13010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3"/>
            </a:lvl1pPr>
            <a:lvl2pPr marL="389580" indent="0">
              <a:buNone/>
              <a:defRPr sz="1363"/>
            </a:lvl2pPr>
            <a:lvl3pPr marL="779160" indent="0">
              <a:buNone/>
              <a:defRPr sz="1363"/>
            </a:lvl3pPr>
            <a:lvl4pPr marL="1168740" indent="0">
              <a:buNone/>
              <a:defRPr sz="1363"/>
            </a:lvl4pPr>
            <a:lvl5pPr marL="1558320" indent="0">
              <a:buNone/>
              <a:defRPr sz="1363"/>
            </a:lvl5pPr>
            <a:lvl6pPr marL="1947901" indent="0">
              <a:buNone/>
              <a:defRPr sz="1363"/>
            </a:lvl6pPr>
            <a:lvl7pPr marL="2337481" indent="0">
              <a:buNone/>
              <a:defRPr sz="1363"/>
            </a:lvl7pPr>
            <a:lvl8pPr marL="2727061" indent="0">
              <a:buNone/>
              <a:defRPr sz="1363"/>
            </a:lvl8pPr>
            <a:lvl9pPr marL="3116641" indent="0">
              <a:buNone/>
              <a:defRPr sz="136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70732" y="4121006"/>
            <a:ext cx="2501714" cy="562752"/>
          </a:xfrm>
        </p:spPr>
        <p:txBody>
          <a:bodyPr anchor="t">
            <a:normAutofit/>
          </a:bodyPr>
          <a:lstStyle>
            <a:lvl1pPr marL="0" indent="0">
              <a:buNone/>
              <a:defRPr sz="119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174983" y="1821462"/>
            <a:ext cx="0" cy="338271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32398" y="1821462"/>
            <a:ext cx="0" cy="338654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7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2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5881" y="367275"/>
            <a:ext cx="1493362" cy="4973784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5953" y="757589"/>
            <a:ext cx="6325142" cy="458347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00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228"/>
            <a:ext cx="10388600" cy="5861928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4147" y="2052760"/>
            <a:ext cx="6618077" cy="1405454"/>
          </a:xfrm>
        </p:spPr>
        <p:txBody>
          <a:bodyPr anchor="b">
            <a:noAutofit/>
          </a:bodyPr>
          <a:lstStyle>
            <a:lvl1pPr algn="r">
              <a:defRPr sz="4601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4147" y="3458211"/>
            <a:ext cx="6618077" cy="936427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37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6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81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46" y="2305741"/>
            <a:ext cx="7325078" cy="1559359"/>
          </a:xfrm>
        </p:spPr>
        <p:txBody>
          <a:bodyPr anchor="b"/>
          <a:lstStyle>
            <a:lvl1pPr algn="l">
              <a:defRPr sz="3408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146" y="3865099"/>
            <a:ext cx="7325078" cy="734527"/>
          </a:xfrm>
        </p:spPr>
        <p:txBody>
          <a:bodyPr anchor="t"/>
          <a:lstStyle>
            <a:lvl1pPr marL="0" indent="0" algn="l">
              <a:buNone/>
              <a:defRPr sz="170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9580" indent="0">
              <a:buNone/>
              <a:defRPr sz="1534">
                <a:solidFill>
                  <a:schemeClr val="tx1">
                    <a:tint val="75000"/>
                  </a:schemeClr>
                </a:solidFill>
              </a:defRPr>
            </a:lvl2pPr>
            <a:lvl3pPr marL="779160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3pPr>
            <a:lvl4pPr marL="116874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55832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94790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3374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72706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311664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02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7146" y="1844503"/>
            <a:ext cx="3565146" cy="33130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7078" y="1844503"/>
            <a:ext cx="3565146" cy="331303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58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791" y="1844839"/>
            <a:ext cx="3566500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/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791" y="2336797"/>
            <a:ext cx="3566500" cy="28207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727" y="1844839"/>
            <a:ext cx="3566495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/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728" y="2336797"/>
            <a:ext cx="3566494" cy="28207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2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45" y="520418"/>
            <a:ext cx="7325078" cy="11275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28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78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45" y="1279364"/>
            <a:ext cx="3284379" cy="1091431"/>
          </a:xfrm>
        </p:spPr>
        <p:txBody>
          <a:bodyPr anchor="b">
            <a:normAutofit/>
          </a:bodyPr>
          <a:lstStyle>
            <a:lvl1pPr>
              <a:defRPr sz="170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6310" y="439593"/>
            <a:ext cx="3845913" cy="471794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145" y="2370794"/>
            <a:ext cx="3284379" cy="2206354"/>
          </a:xfrm>
        </p:spPr>
        <p:txBody>
          <a:bodyPr>
            <a:normAutofit/>
          </a:bodyPr>
          <a:lstStyle>
            <a:lvl1pPr marL="0" indent="0">
              <a:buNone/>
              <a:defRPr sz="1193"/>
            </a:lvl1pPr>
            <a:lvl2pPr marL="389463" indent="0">
              <a:buNone/>
              <a:defRPr sz="1193"/>
            </a:lvl2pPr>
            <a:lvl3pPr marL="778927" indent="0">
              <a:buNone/>
              <a:defRPr sz="1023"/>
            </a:lvl3pPr>
            <a:lvl4pPr marL="1168390" indent="0">
              <a:buNone/>
              <a:defRPr sz="852"/>
            </a:lvl4pPr>
            <a:lvl5pPr marL="1557853" indent="0">
              <a:buNone/>
              <a:defRPr sz="852"/>
            </a:lvl5pPr>
            <a:lvl6pPr marL="1947316" indent="0">
              <a:buNone/>
              <a:defRPr sz="852"/>
            </a:lvl6pPr>
            <a:lvl7pPr marL="2336779" indent="0">
              <a:buNone/>
              <a:defRPr sz="852"/>
            </a:lvl7pPr>
            <a:lvl8pPr marL="2726243" indent="0">
              <a:buNone/>
              <a:defRPr sz="852"/>
            </a:lvl8pPr>
            <a:lvl9pPr marL="3115706" indent="0">
              <a:buNone/>
              <a:defRPr sz="85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593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45" y="4098290"/>
            <a:ext cx="7325077" cy="483826"/>
          </a:xfrm>
        </p:spPr>
        <p:txBody>
          <a:bodyPr anchor="b">
            <a:normAutofit/>
          </a:bodyPr>
          <a:lstStyle>
            <a:lvl1pPr algn="l">
              <a:defRPr sz="2045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7145" y="520418"/>
            <a:ext cx="7325078" cy="3283104"/>
          </a:xfrm>
        </p:spPr>
        <p:txBody>
          <a:bodyPr anchor="t">
            <a:normAutofit/>
          </a:bodyPr>
          <a:lstStyle>
            <a:lvl1pPr marL="0" indent="0" algn="ctr">
              <a:buNone/>
              <a:defRPr sz="1363"/>
            </a:lvl1pPr>
            <a:lvl2pPr marL="389580" indent="0">
              <a:buNone/>
              <a:defRPr sz="1363"/>
            </a:lvl2pPr>
            <a:lvl3pPr marL="779160" indent="0">
              <a:buNone/>
              <a:defRPr sz="1363"/>
            </a:lvl3pPr>
            <a:lvl4pPr marL="1168740" indent="0">
              <a:buNone/>
              <a:defRPr sz="1363"/>
            </a:lvl4pPr>
            <a:lvl5pPr marL="1558320" indent="0">
              <a:buNone/>
              <a:defRPr sz="1363"/>
            </a:lvl5pPr>
            <a:lvl6pPr marL="1947901" indent="0">
              <a:buNone/>
              <a:defRPr sz="1363"/>
            </a:lvl6pPr>
            <a:lvl7pPr marL="2337481" indent="0">
              <a:buNone/>
              <a:defRPr sz="1363"/>
            </a:lvl7pPr>
            <a:lvl8pPr marL="2727061" indent="0">
              <a:buNone/>
              <a:defRPr sz="1363"/>
            </a:lvl8pPr>
            <a:lvl9pPr marL="3116641" indent="0">
              <a:buNone/>
              <a:defRPr sz="136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145" y="4582116"/>
            <a:ext cx="7325077" cy="575417"/>
          </a:xfrm>
        </p:spPr>
        <p:txBody>
          <a:bodyPr>
            <a:normAutofit/>
          </a:bodyPr>
          <a:lstStyle>
            <a:lvl1pPr marL="0" indent="0">
              <a:buNone/>
              <a:defRPr sz="102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6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46" y="520418"/>
            <a:ext cx="7325078" cy="2905666"/>
          </a:xfrm>
        </p:spPr>
        <p:txBody>
          <a:bodyPr anchor="ctr">
            <a:normAutofit/>
          </a:bodyPr>
          <a:lstStyle>
            <a:lvl1pPr algn="l">
              <a:defRPr sz="3749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146" y="3816397"/>
            <a:ext cx="7325078" cy="1341136"/>
          </a:xfrm>
        </p:spPr>
        <p:txBody>
          <a:bodyPr anchor="ctr">
            <a:normAutofit/>
          </a:bodyPr>
          <a:lstStyle>
            <a:lvl1pPr marL="0" indent="0" algn="l">
              <a:buNone/>
              <a:defRPr sz="153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9580" indent="0">
              <a:buNone/>
              <a:defRPr sz="1534">
                <a:solidFill>
                  <a:schemeClr val="tx1">
                    <a:tint val="75000"/>
                  </a:schemeClr>
                </a:solidFill>
              </a:defRPr>
            </a:lvl2pPr>
            <a:lvl3pPr marL="779160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3pPr>
            <a:lvl4pPr marL="116874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55832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94790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3374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72706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311664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84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74" y="520418"/>
            <a:ext cx="6896877" cy="2580405"/>
          </a:xfrm>
        </p:spPr>
        <p:txBody>
          <a:bodyPr anchor="ctr">
            <a:normAutofit/>
          </a:bodyPr>
          <a:lstStyle>
            <a:lvl1pPr algn="l">
              <a:defRPr sz="3749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64065" y="3100823"/>
            <a:ext cx="6155896" cy="325261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36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9580" indent="0">
              <a:buFontTx/>
              <a:buNone/>
              <a:defRPr/>
            </a:lvl2pPr>
            <a:lvl3pPr marL="779160" indent="0">
              <a:buFontTx/>
              <a:buNone/>
              <a:defRPr/>
            </a:lvl3pPr>
            <a:lvl4pPr marL="1168740" indent="0">
              <a:buFontTx/>
              <a:buNone/>
              <a:defRPr/>
            </a:lvl4pPr>
            <a:lvl5pPr marL="155832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146" y="3816397"/>
            <a:ext cx="7325078" cy="1341136"/>
          </a:xfrm>
        </p:spPr>
        <p:txBody>
          <a:bodyPr anchor="ctr">
            <a:normAutofit/>
          </a:bodyPr>
          <a:lstStyle>
            <a:lvl1pPr marL="0" indent="0" algn="l">
              <a:buNone/>
              <a:defRPr sz="153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9580" indent="0">
              <a:buNone/>
              <a:defRPr sz="1534">
                <a:solidFill>
                  <a:schemeClr val="tx1">
                    <a:tint val="75000"/>
                  </a:schemeClr>
                </a:solidFill>
              </a:defRPr>
            </a:lvl2pPr>
            <a:lvl3pPr marL="779160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3pPr>
            <a:lvl4pPr marL="116874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55832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94790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3374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72706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311664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1718" y="674749"/>
            <a:ext cx="519430" cy="499225"/>
          </a:xfrm>
          <a:prstGeom prst="rect">
            <a:avLst/>
          </a:prstGeom>
        </p:spPr>
        <p:txBody>
          <a:bodyPr vert="horz" lIns="77915" tIns="38957" rIns="77915" bIns="38957" rtlCol="0" anchor="ctr">
            <a:noAutofit/>
          </a:bodyPr>
          <a:lstStyle/>
          <a:p>
            <a:pPr lvl="0"/>
            <a:r>
              <a:rPr lang="en-US" sz="6817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77586" y="2464264"/>
            <a:ext cx="519430" cy="499225"/>
          </a:xfrm>
          <a:prstGeom prst="rect">
            <a:avLst/>
          </a:prstGeom>
        </p:spPr>
        <p:txBody>
          <a:bodyPr vert="horz" lIns="77915" tIns="38957" rIns="77915" bIns="38957" rtlCol="0" anchor="ctr">
            <a:noAutofit/>
          </a:bodyPr>
          <a:lstStyle/>
          <a:p>
            <a:pPr lvl="0"/>
            <a:r>
              <a:rPr lang="en-US" sz="6817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534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7280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46" y="1649345"/>
            <a:ext cx="7325078" cy="2215754"/>
          </a:xfrm>
        </p:spPr>
        <p:txBody>
          <a:bodyPr anchor="b">
            <a:normAutofit/>
          </a:bodyPr>
          <a:lstStyle>
            <a:lvl1pPr algn="l">
              <a:defRPr sz="3749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146" y="3865099"/>
            <a:ext cx="7325078" cy="1292434"/>
          </a:xfrm>
        </p:spPr>
        <p:txBody>
          <a:bodyPr anchor="t">
            <a:normAutofit/>
          </a:bodyPr>
          <a:lstStyle>
            <a:lvl1pPr marL="0" indent="0" algn="l">
              <a:buNone/>
              <a:defRPr sz="153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9580" indent="0">
              <a:buNone/>
              <a:defRPr sz="1534">
                <a:solidFill>
                  <a:schemeClr val="tx1">
                    <a:tint val="75000"/>
                  </a:schemeClr>
                </a:solidFill>
              </a:defRPr>
            </a:lvl2pPr>
            <a:lvl3pPr marL="779160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3pPr>
            <a:lvl4pPr marL="116874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55832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94790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3374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72706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311664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6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119" y="2443072"/>
            <a:ext cx="7520195" cy="1635395"/>
          </a:xfrm>
        </p:spPr>
        <p:txBody>
          <a:bodyPr anchor="b"/>
          <a:lstStyle>
            <a:lvl1pPr algn="l">
              <a:defRPr sz="3408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4118" y="4078468"/>
            <a:ext cx="7520196" cy="734527"/>
          </a:xfrm>
        </p:spPr>
        <p:txBody>
          <a:bodyPr anchor="t"/>
          <a:lstStyle>
            <a:lvl1pPr marL="0" indent="0" algn="l">
              <a:buNone/>
              <a:defRPr sz="170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534">
                <a:solidFill>
                  <a:schemeClr val="tx1">
                    <a:tint val="75000"/>
                  </a:schemeClr>
                </a:solidFill>
              </a:defRPr>
            </a:lvl2pPr>
            <a:lvl3pPr marL="779160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3pPr>
            <a:lvl4pPr marL="116874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55832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94790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3374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72706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311664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85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74" y="520418"/>
            <a:ext cx="6896877" cy="2580405"/>
          </a:xfrm>
        </p:spPr>
        <p:txBody>
          <a:bodyPr anchor="ctr">
            <a:normAutofit/>
          </a:bodyPr>
          <a:lstStyle>
            <a:lvl1pPr algn="l">
              <a:defRPr sz="3749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7144" y="3426084"/>
            <a:ext cx="7325078" cy="43901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9580" indent="0">
              <a:buFontTx/>
              <a:buNone/>
              <a:defRPr/>
            </a:lvl2pPr>
            <a:lvl3pPr marL="779160" indent="0">
              <a:buFontTx/>
              <a:buNone/>
              <a:defRPr/>
            </a:lvl3pPr>
            <a:lvl4pPr marL="1168740" indent="0">
              <a:buFontTx/>
              <a:buNone/>
              <a:defRPr/>
            </a:lvl4pPr>
            <a:lvl5pPr marL="155832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146" y="3865099"/>
            <a:ext cx="7325078" cy="1292434"/>
          </a:xfrm>
        </p:spPr>
        <p:txBody>
          <a:bodyPr anchor="t">
            <a:normAutofit/>
          </a:bodyPr>
          <a:lstStyle>
            <a:lvl1pPr marL="0" indent="0" algn="l">
              <a:buNone/>
              <a:defRPr sz="153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9580" indent="0">
              <a:buNone/>
              <a:defRPr sz="1534">
                <a:solidFill>
                  <a:schemeClr val="tx1">
                    <a:tint val="75000"/>
                  </a:schemeClr>
                </a:solidFill>
              </a:defRPr>
            </a:lvl2pPr>
            <a:lvl3pPr marL="779160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3pPr>
            <a:lvl4pPr marL="116874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55832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94790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3374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72706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311664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61718" y="674749"/>
            <a:ext cx="519430" cy="499225"/>
          </a:xfrm>
          <a:prstGeom prst="rect">
            <a:avLst/>
          </a:prstGeom>
        </p:spPr>
        <p:txBody>
          <a:bodyPr vert="horz" lIns="77915" tIns="38957" rIns="77915" bIns="38957" rtlCol="0" anchor="ctr">
            <a:noAutofit/>
          </a:bodyPr>
          <a:lstStyle/>
          <a:p>
            <a:pPr lvl="0"/>
            <a:r>
              <a:rPr lang="en-US" sz="6817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77586" y="2464264"/>
            <a:ext cx="519430" cy="499225"/>
          </a:xfrm>
          <a:prstGeom prst="rect">
            <a:avLst/>
          </a:prstGeom>
        </p:spPr>
        <p:txBody>
          <a:bodyPr vert="horz" lIns="77915" tIns="38957" rIns="77915" bIns="38957" rtlCol="0" anchor="ctr">
            <a:noAutofit/>
          </a:bodyPr>
          <a:lstStyle/>
          <a:p>
            <a:pPr lvl="0"/>
            <a:r>
              <a:rPr lang="en-US" sz="6817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96459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358" y="520418"/>
            <a:ext cx="7317865" cy="2580405"/>
          </a:xfrm>
        </p:spPr>
        <p:txBody>
          <a:bodyPr anchor="ctr">
            <a:normAutofit/>
          </a:bodyPr>
          <a:lstStyle>
            <a:lvl1pPr algn="l">
              <a:defRPr sz="3749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7144" y="3426084"/>
            <a:ext cx="7325078" cy="43901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5">
                <a:solidFill>
                  <a:schemeClr val="accent1"/>
                </a:solidFill>
              </a:defRPr>
            </a:lvl1pPr>
            <a:lvl2pPr marL="389580" indent="0">
              <a:buFontTx/>
              <a:buNone/>
              <a:defRPr/>
            </a:lvl2pPr>
            <a:lvl3pPr marL="779160" indent="0">
              <a:buFontTx/>
              <a:buNone/>
              <a:defRPr/>
            </a:lvl3pPr>
            <a:lvl4pPr marL="1168740" indent="0">
              <a:buFontTx/>
              <a:buNone/>
              <a:defRPr/>
            </a:lvl4pPr>
            <a:lvl5pPr marL="155832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146" y="3865099"/>
            <a:ext cx="7325078" cy="1292434"/>
          </a:xfrm>
        </p:spPr>
        <p:txBody>
          <a:bodyPr anchor="t">
            <a:normAutofit/>
          </a:bodyPr>
          <a:lstStyle>
            <a:lvl1pPr marL="0" indent="0" algn="l">
              <a:buNone/>
              <a:defRPr sz="153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9580" indent="0">
              <a:buNone/>
              <a:defRPr sz="1534">
                <a:solidFill>
                  <a:schemeClr val="tx1">
                    <a:tint val="75000"/>
                  </a:schemeClr>
                </a:solidFill>
              </a:defRPr>
            </a:lvl2pPr>
            <a:lvl3pPr marL="779160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3pPr>
            <a:lvl4pPr marL="116874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558320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94790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3374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72706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311664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02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724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9122" y="520417"/>
            <a:ext cx="1111750" cy="4483183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7146" y="520418"/>
            <a:ext cx="6015836" cy="448318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7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114" y="1759121"/>
            <a:ext cx="3746047" cy="3581938"/>
          </a:xfrm>
        </p:spPr>
        <p:txBody>
          <a:bodyPr>
            <a:normAutofit/>
          </a:bodyPr>
          <a:lstStyle>
            <a:lvl1pPr>
              <a:defRPr sz="1534"/>
            </a:lvl1pPr>
            <a:lvl2pPr>
              <a:defRPr sz="1363"/>
            </a:lvl2pPr>
            <a:lvl3pPr>
              <a:defRPr sz="1193"/>
            </a:lvl3pPr>
            <a:lvl4pPr>
              <a:defRPr sz="1023"/>
            </a:lvl4pPr>
            <a:lvl5pPr>
              <a:defRPr sz="1023"/>
            </a:lvl5pPr>
            <a:lvl6pPr>
              <a:defRPr sz="1023"/>
            </a:lvl6pPr>
            <a:lvl7pPr>
              <a:defRPr sz="1023"/>
            </a:lvl7pPr>
            <a:lvl8pPr>
              <a:defRPr sz="1023"/>
            </a:lvl8pPr>
            <a:lvl9pPr>
              <a:defRPr sz="102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8100" y="1755294"/>
            <a:ext cx="3746049" cy="3585765"/>
          </a:xfrm>
        </p:spPr>
        <p:txBody>
          <a:bodyPr>
            <a:normAutofit/>
          </a:bodyPr>
          <a:lstStyle>
            <a:lvl1pPr>
              <a:defRPr sz="1534"/>
            </a:lvl1pPr>
            <a:lvl2pPr>
              <a:defRPr sz="1363"/>
            </a:lvl2pPr>
            <a:lvl3pPr>
              <a:defRPr sz="1193"/>
            </a:lvl3pPr>
            <a:lvl4pPr>
              <a:defRPr sz="1023"/>
            </a:lvl4pPr>
            <a:lvl5pPr>
              <a:defRPr sz="1023"/>
            </a:lvl5pPr>
            <a:lvl6pPr>
              <a:defRPr sz="1023"/>
            </a:lvl6pPr>
            <a:lvl7pPr>
              <a:defRPr sz="1023"/>
            </a:lvl7pPr>
            <a:lvl8pPr>
              <a:defRPr sz="1023"/>
            </a:lvl8pPr>
            <a:lvl9pPr>
              <a:defRPr sz="102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0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115" y="1626306"/>
            <a:ext cx="3746046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0114" y="2146723"/>
            <a:ext cx="3746047" cy="3194336"/>
          </a:xfrm>
        </p:spPr>
        <p:txBody>
          <a:bodyPr>
            <a:normAutofit/>
          </a:bodyPr>
          <a:lstStyle>
            <a:lvl1pPr>
              <a:defRPr sz="1534"/>
            </a:lvl1pPr>
            <a:lvl2pPr>
              <a:defRPr sz="1363"/>
            </a:lvl2pPr>
            <a:lvl3pPr>
              <a:defRPr sz="1193"/>
            </a:lvl3pPr>
            <a:lvl4pPr>
              <a:defRPr sz="1023"/>
            </a:lvl4pPr>
            <a:lvl5pPr>
              <a:defRPr sz="1023"/>
            </a:lvl5pPr>
            <a:lvl6pPr>
              <a:defRPr sz="1023"/>
            </a:lvl6pPr>
            <a:lvl7pPr>
              <a:defRPr sz="1023"/>
            </a:lvl7pPr>
            <a:lvl8pPr>
              <a:defRPr sz="1023"/>
            </a:lvl8pPr>
            <a:lvl9pPr>
              <a:defRPr sz="102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8101" y="1626306"/>
            <a:ext cx="3746047" cy="491957"/>
          </a:xfrm>
        </p:spPr>
        <p:txBody>
          <a:bodyPr anchor="b">
            <a:noAutofit/>
          </a:bodyPr>
          <a:lstStyle>
            <a:lvl1pPr marL="0" indent="0">
              <a:buNone/>
              <a:defRPr sz="20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9580" indent="0">
              <a:buNone/>
              <a:defRPr sz="1704" b="1"/>
            </a:lvl2pPr>
            <a:lvl3pPr marL="779160" indent="0">
              <a:buNone/>
              <a:defRPr sz="1534" b="1"/>
            </a:lvl3pPr>
            <a:lvl4pPr marL="1168740" indent="0">
              <a:buNone/>
              <a:defRPr sz="1363" b="1"/>
            </a:lvl4pPr>
            <a:lvl5pPr marL="1558320" indent="0">
              <a:buNone/>
              <a:defRPr sz="1363" b="1"/>
            </a:lvl5pPr>
            <a:lvl6pPr marL="1947901" indent="0">
              <a:buNone/>
              <a:defRPr sz="1363" b="1"/>
            </a:lvl6pPr>
            <a:lvl7pPr marL="2337481" indent="0">
              <a:buNone/>
              <a:defRPr sz="1363" b="1"/>
            </a:lvl7pPr>
            <a:lvl8pPr marL="2727061" indent="0">
              <a:buNone/>
              <a:defRPr sz="1363" b="1"/>
            </a:lvl8pPr>
            <a:lvl9pPr marL="3116641" indent="0">
              <a:buNone/>
              <a:defRPr sz="136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8101" y="2146723"/>
            <a:ext cx="3746047" cy="3194336"/>
          </a:xfrm>
        </p:spPr>
        <p:txBody>
          <a:bodyPr>
            <a:normAutofit/>
          </a:bodyPr>
          <a:lstStyle>
            <a:lvl1pPr>
              <a:defRPr sz="1534"/>
            </a:lvl1pPr>
            <a:lvl2pPr>
              <a:defRPr sz="1363"/>
            </a:lvl2pPr>
            <a:lvl3pPr>
              <a:defRPr sz="1193"/>
            </a:lvl3pPr>
            <a:lvl4pPr>
              <a:defRPr sz="1023"/>
            </a:lvl4pPr>
            <a:lvl5pPr>
              <a:defRPr sz="1023"/>
            </a:lvl5pPr>
            <a:lvl6pPr>
              <a:defRPr sz="1023"/>
            </a:lvl6pPr>
            <a:lvl7pPr>
              <a:defRPr sz="1023"/>
            </a:lvl7pPr>
            <a:lvl8pPr>
              <a:defRPr sz="1023"/>
            </a:lvl8pPr>
            <a:lvl9pPr>
              <a:defRPr sz="102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4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3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116" y="1235992"/>
            <a:ext cx="2897990" cy="1235992"/>
          </a:xfrm>
        </p:spPr>
        <p:txBody>
          <a:bodyPr anchor="b"/>
          <a:lstStyle>
            <a:lvl1pPr algn="l">
              <a:defRPr sz="2045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892" y="1235992"/>
            <a:ext cx="4427422" cy="3903133"/>
          </a:xfrm>
        </p:spPr>
        <p:txBody>
          <a:bodyPr anchor="ctr">
            <a:normAutofit/>
          </a:bodyPr>
          <a:lstStyle>
            <a:lvl1pPr>
              <a:defRPr sz="1704"/>
            </a:lvl1pPr>
            <a:lvl2pPr>
              <a:defRPr sz="1534"/>
            </a:lvl2pPr>
            <a:lvl3pPr>
              <a:defRPr sz="1363"/>
            </a:lvl3pPr>
            <a:lvl4pPr>
              <a:defRPr sz="1193"/>
            </a:lvl4pPr>
            <a:lvl5pPr>
              <a:defRPr sz="1193"/>
            </a:lvl5pPr>
            <a:lvl6pPr>
              <a:defRPr sz="1193"/>
            </a:lvl6pPr>
            <a:lvl7pPr>
              <a:defRPr sz="1193"/>
            </a:lvl7pPr>
            <a:lvl8pPr>
              <a:defRPr sz="1193"/>
            </a:lvl8pPr>
            <a:lvl9pPr>
              <a:defRPr sz="119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4117" y="2671478"/>
            <a:ext cx="2897989" cy="2471984"/>
          </a:xfrm>
        </p:spPr>
        <p:txBody>
          <a:bodyPr/>
          <a:lstStyle>
            <a:lvl1pPr marL="0" indent="0">
              <a:buNone/>
              <a:defRPr sz="119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2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25" y="1582931"/>
            <a:ext cx="4339580" cy="1344419"/>
          </a:xfrm>
        </p:spPr>
        <p:txBody>
          <a:bodyPr anchor="b">
            <a:normAutofit/>
          </a:bodyPr>
          <a:lstStyle>
            <a:lvl1pPr algn="l">
              <a:defRPr sz="3068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21592" y="975784"/>
            <a:ext cx="2727008" cy="39031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3"/>
            </a:lvl1pPr>
            <a:lvl2pPr marL="389580" indent="0">
              <a:buNone/>
              <a:defRPr sz="1363"/>
            </a:lvl2pPr>
            <a:lvl3pPr marL="779160" indent="0">
              <a:buNone/>
              <a:defRPr sz="1363"/>
            </a:lvl3pPr>
            <a:lvl4pPr marL="1168740" indent="0">
              <a:buNone/>
              <a:defRPr sz="1363"/>
            </a:lvl4pPr>
            <a:lvl5pPr marL="1558320" indent="0">
              <a:buNone/>
              <a:defRPr sz="1363"/>
            </a:lvl5pPr>
            <a:lvl6pPr marL="1947901" indent="0">
              <a:buNone/>
              <a:defRPr sz="1363"/>
            </a:lvl6pPr>
            <a:lvl7pPr marL="2337481" indent="0">
              <a:buNone/>
              <a:defRPr sz="1363"/>
            </a:lvl7pPr>
            <a:lvl8pPr marL="2727061" indent="0">
              <a:buNone/>
              <a:defRPr sz="1363"/>
            </a:lvl8pPr>
            <a:lvl9pPr marL="3116641" indent="0">
              <a:buNone/>
              <a:defRPr sz="136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4117" y="3122507"/>
            <a:ext cx="4332826" cy="1170940"/>
          </a:xfrm>
        </p:spPr>
        <p:txBody>
          <a:bodyPr>
            <a:normAutofit/>
          </a:bodyPr>
          <a:lstStyle>
            <a:lvl1pPr marL="0" indent="0">
              <a:buNone/>
              <a:defRPr sz="1193"/>
            </a:lvl1pPr>
            <a:lvl2pPr marL="389580" indent="0">
              <a:buNone/>
              <a:defRPr sz="1023"/>
            </a:lvl2pPr>
            <a:lvl3pPr marL="779160" indent="0">
              <a:buNone/>
              <a:defRPr sz="852"/>
            </a:lvl3pPr>
            <a:lvl4pPr marL="1168740" indent="0">
              <a:buNone/>
              <a:defRPr sz="767"/>
            </a:lvl4pPr>
            <a:lvl5pPr marL="1558320" indent="0">
              <a:buNone/>
              <a:defRPr sz="767"/>
            </a:lvl5pPr>
            <a:lvl6pPr marL="1947901" indent="0">
              <a:buNone/>
              <a:defRPr sz="767"/>
            </a:lvl6pPr>
            <a:lvl7pPr marL="2337481" indent="0">
              <a:buNone/>
              <a:defRPr sz="767"/>
            </a:lvl7pPr>
            <a:lvl8pPr marL="2727061" indent="0">
              <a:buNone/>
              <a:defRPr sz="767"/>
            </a:lvl8pPr>
            <a:lvl9pPr marL="3116641" indent="0">
              <a:buNone/>
              <a:defRPr sz="7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1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279120"/>
            <a:ext cx="3439871" cy="3575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469208"/>
            <a:ext cx="1297222" cy="201939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335596" y="1431149"/>
            <a:ext cx="2402364" cy="240693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6816166" y="1"/>
            <a:ext cx="1366219" cy="9744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7332925" y="5204178"/>
            <a:ext cx="846744" cy="6505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893886" y="0"/>
            <a:ext cx="584359" cy="975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541" y="386487"/>
            <a:ext cx="8013608" cy="119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114" y="1752584"/>
            <a:ext cx="7623198" cy="3581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652649" y="1528976"/>
            <a:ext cx="845678" cy="2597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37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624360" y="2753695"/>
            <a:ext cx="3295121" cy="2597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7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821227" y="252465"/>
            <a:ext cx="714215" cy="655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386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02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389580" rtl="0" eaLnBrk="1" latinLnBrk="0" hangingPunct="1">
        <a:spcBef>
          <a:spcPct val="0"/>
        </a:spcBef>
        <a:buNone/>
        <a:defRPr sz="357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2185" indent="-292185" algn="l" defTabSz="389580" rtl="0" eaLnBrk="1" latinLnBrk="0" hangingPunct="1">
        <a:spcBef>
          <a:spcPts val="85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0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33068" indent="-243488" algn="l" defTabSz="389580" rtl="0" eaLnBrk="1" latinLnBrk="0" hangingPunct="1">
        <a:spcBef>
          <a:spcPts val="85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34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73950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63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363530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3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753111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3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135363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3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532271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3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921851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3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311431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3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1pPr>
      <a:lvl2pPr marL="38958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2pPr>
      <a:lvl3pPr marL="77916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3pPr>
      <a:lvl4pPr marL="116874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4pPr>
      <a:lvl5pPr marL="155832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5pPr>
      <a:lvl6pPr marL="1947901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6pPr>
      <a:lvl7pPr marL="2337481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7pPr>
      <a:lvl8pPr marL="2727061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8pPr>
      <a:lvl9pPr marL="3116641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228"/>
            <a:ext cx="10388600" cy="5861928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7145" y="520418"/>
            <a:ext cx="7325078" cy="1127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145" y="1844503"/>
            <a:ext cx="7325078" cy="3313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39374" y="5157533"/>
            <a:ext cx="777048" cy="3117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7145" y="5157533"/>
            <a:ext cx="5366090" cy="3117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9961" y="5157533"/>
            <a:ext cx="582262" cy="3117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7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8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</p:sldLayoutIdLst>
  <p:txStyles>
    <p:titleStyle>
      <a:lvl1pPr algn="l" defTabSz="389580" rtl="0" eaLnBrk="1" latinLnBrk="0" hangingPunct="1">
        <a:spcBef>
          <a:spcPct val="0"/>
        </a:spcBef>
        <a:buNone/>
        <a:defRPr sz="30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2185" indent="-292185" algn="l" defTabSz="389580" rtl="0" eaLnBrk="1" latinLnBrk="0" hangingPunct="1">
        <a:spcBef>
          <a:spcPts val="85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3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3068" indent="-243488" algn="l" defTabSz="389580" rtl="0" eaLnBrk="1" latinLnBrk="0" hangingPunct="1">
        <a:spcBef>
          <a:spcPts val="85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6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73950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9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63530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753111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42691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32271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21851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11431" indent="-194790" algn="l" defTabSz="389580" rtl="0" eaLnBrk="1" latinLnBrk="0" hangingPunct="1">
        <a:spcBef>
          <a:spcPts val="85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1pPr>
      <a:lvl2pPr marL="38958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2pPr>
      <a:lvl3pPr marL="77916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3pPr>
      <a:lvl4pPr marL="116874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4pPr>
      <a:lvl5pPr marL="1558320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5pPr>
      <a:lvl6pPr marL="1947901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6pPr>
      <a:lvl7pPr marL="2337481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7pPr>
      <a:lvl8pPr marL="2727061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8pPr>
      <a:lvl9pPr marL="3116641" algn="l" defTabSz="389580" rtl="0" eaLnBrk="1" latinLnBrk="0" hangingPunct="1">
        <a:defRPr sz="15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med.com.br/pages/teste-dosha?srsltid=AfmBOoq-qJwpPnNtl2wdldI4GHE8HBZdmds5gySKkyUT6JH2rJwvp7x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BFEC31DE-3765-7C50-3E85-EE4E652FDD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000" y="4864956"/>
            <a:ext cx="937600" cy="1022350"/>
          </a:xfrm>
          <a:prstGeom prst="rect">
            <a:avLst/>
          </a:prstGeom>
          <a:pattFill prst="pct5">
            <a:fgClr>
              <a:schemeClr val="accent4">
                <a:lumMod val="75000"/>
              </a:schemeClr>
            </a:fgClr>
            <a:bgClr>
              <a:schemeClr val="bg1"/>
            </a:bgClr>
          </a:pattFill>
          <a:effectLst>
            <a:outerShdw blurRad="50800" dist="38100" dir="5400000" algn="t" rotWithShape="0">
              <a:schemeClr val="bg2">
                <a:alpha val="42000"/>
              </a:scheme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4" name="AutoShape 4"/>
          <p:cNvSpPr/>
          <p:nvPr/>
        </p:nvSpPr>
        <p:spPr>
          <a:xfrm>
            <a:off x="787400" y="3200400"/>
            <a:ext cx="9601200" cy="24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5DA3AC-9D26-13E9-293C-686498A6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61100" cy="58547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1E52AEF-B6C3-74A6-57E0-C65590241DBD}"/>
              </a:ext>
            </a:extLst>
          </p:cNvPr>
          <p:cNvSpPr txBox="1"/>
          <p:nvPr/>
        </p:nvSpPr>
        <p:spPr>
          <a:xfrm>
            <a:off x="4051300" y="1727496"/>
            <a:ext cx="8823631" cy="1334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Ayurveda</a:t>
            </a:r>
            <a:endParaRPr lang="pt-BR" sz="1200" b="1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4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Um caminho para uma vida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4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mais saudável e equilibrada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21F4DF-FBAB-C21D-D11C-E43B9C706263}"/>
              </a:ext>
            </a:extLst>
          </p:cNvPr>
          <p:cNvSpPr txBox="1"/>
          <p:nvPr/>
        </p:nvSpPr>
        <p:spPr>
          <a:xfrm>
            <a:off x="3562429" y="5501679"/>
            <a:ext cx="8823631" cy="245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Coleção Guia de Bolso</a:t>
            </a:r>
            <a:endParaRPr lang="pt-BR" sz="1000" i="1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FDF55-91F1-08DC-04CE-E5481739B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F553A7D-1F12-D717-6074-557B908049AB}"/>
              </a:ext>
            </a:extLst>
          </p:cNvPr>
          <p:cNvSpPr/>
          <p:nvPr/>
        </p:nvSpPr>
        <p:spPr>
          <a:xfrm>
            <a:off x="787400" y="3200400"/>
            <a:ext cx="9601200" cy="24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7E9912-FC89-EBE4-FFEE-BDADFBCE284D}"/>
              </a:ext>
            </a:extLst>
          </p:cNvPr>
          <p:cNvSpPr/>
          <p:nvPr/>
        </p:nvSpPr>
        <p:spPr>
          <a:xfrm>
            <a:off x="20074" y="-12495"/>
            <a:ext cx="7155426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Draft" panose="03080402000500000000" pitchFamily="66" charset="0"/>
                <a:cs typeface="Sanskrit Text" panose="020B0502040204020203" pitchFamily="18" charset="0"/>
              </a:rPr>
              <a:t>5 – Adaptando sua rotina</a:t>
            </a:r>
          </a:p>
        </p:txBody>
      </p:sp>
      <p:pic>
        <p:nvPicPr>
          <p:cNvPr id="7" name="Imagem 6" descr="Mesa de madeira com vaso de flores na janela&#10;&#10;Descrição gerada automaticamente">
            <a:extLst>
              <a:ext uri="{FF2B5EF4-FFF2-40B4-BE49-F238E27FC236}">
                <a16:creationId xmlns:a16="http://schemas.microsoft.com/office/drawing/2014/main" id="{4EF9A8A2-4034-1010-82DA-41859BEB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258418"/>
            <a:ext cx="6968116" cy="400696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021FF6B-0C7C-6B28-2E32-DE66E70A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0" y="4804817"/>
            <a:ext cx="1012024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3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10388600" cy="720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750AEB7-866D-EE6B-68B5-DCC090DFB9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9699" y="-27038"/>
            <a:ext cx="10553290" cy="603045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0000" r="10000"/>
          <a:stretch>
            <a:fillRect/>
          </a:stretch>
        </p:blipFill>
        <p:spPr>
          <a:xfrm>
            <a:off x="0" y="0"/>
            <a:ext cx="10388600" cy="720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6000" r="16000"/>
          <a:stretch>
            <a:fillRect/>
          </a:stretch>
        </p:blipFill>
        <p:spPr>
          <a:xfrm>
            <a:off x="762000" y="1511300"/>
            <a:ext cx="2743200" cy="4927600"/>
          </a:xfrm>
          <a:prstGeom prst="roundRect">
            <a:avLst>
              <a:gd name="adj" fmla="val 10185"/>
            </a:avLst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6000" r="16000"/>
          <a:stretch>
            <a:fillRect/>
          </a:stretch>
        </p:blipFill>
        <p:spPr>
          <a:xfrm>
            <a:off x="3810000" y="1511300"/>
            <a:ext cx="2743200" cy="4927600"/>
          </a:xfrm>
          <a:prstGeom prst="roundRect">
            <a:avLst>
              <a:gd name="adj" fmla="val 10185"/>
            </a:avLst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6000" r="16000"/>
          <a:stretch>
            <a:fillRect/>
          </a:stretch>
        </p:blipFill>
        <p:spPr>
          <a:xfrm>
            <a:off x="6870700" y="1511300"/>
            <a:ext cx="2743200" cy="4927600"/>
          </a:xfrm>
          <a:prstGeom prst="roundRect">
            <a:avLst>
              <a:gd name="adj" fmla="val 10185"/>
            </a:avLst>
          </a:prstGeom>
        </p:spPr>
      </p:pic>
      <p:sp>
        <p:nvSpPr>
          <p:cNvPr id="7" name="AutoShape 7"/>
          <p:cNvSpPr/>
          <p:nvPr/>
        </p:nvSpPr>
        <p:spPr>
          <a:xfrm>
            <a:off x="762000" y="1714500"/>
            <a:ext cx="0" cy="7112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317500" y="1511300"/>
            <a:ext cx="3187700" cy="4927600"/>
          </a:xfrm>
          <a:prstGeom prst="roundRect">
            <a:avLst>
              <a:gd name="adj" fmla="val 10185"/>
            </a:avLst>
          </a:prstGeom>
          <a:solidFill>
            <a:srgbClr val="000000">
              <a:alpha val="0"/>
            </a:srgbClr>
          </a:solidFill>
          <a:ln w="25400">
            <a:solidFill>
              <a:srgbClr val="55B7A1">
                <a:alpha val="40000"/>
              </a:srgbClr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3810000" y="1714500"/>
            <a:ext cx="0" cy="7112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3365500" y="1511300"/>
            <a:ext cx="3187700" cy="4927600"/>
          </a:xfrm>
          <a:prstGeom prst="roundRect">
            <a:avLst>
              <a:gd name="adj" fmla="val 10185"/>
            </a:avLst>
          </a:prstGeom>
          <a:solidFill>
            <a:srgbClr val="000000">
              <a:alpha val="0"/>
            </a:srgbClr>
          </a:solidFill>
          <a:ln w="25400">
            <a:solidFill>
              <a:srgbClr val="07A96F">
                <a:alpha val="69804"/>
              </a:srgbClr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>
            <a:off x="6870700" y="1714500"/>
            <a:ext cx="0" cy="7112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pt-BR"/>
          </a:p>
        </p:txBody>
      </p:sp>
      <p:sp>
        <p:nvSpPr>
          <p:cNvPr id="12" name="AutoShape 12"/>
          <p:cNvSpPr/>
          <p:nvPr/>
        </p:nvSpPr>
        <p:spPr>
          <a:xfrm>
            <a:off x="6426200" y="1511300"/>
            <a:ext cx="3187700" cy="4927600"/>
          </a:xfrm>
          <a:prstGeom prst="roundRect">
            <a:avLst>
              <a:gd name="adj" fmla="val 10185"/>
            </a:avLst>
          </a:prstGeom>
          <a:solidFill>
            <a:srgbClr val="000000">
              <a:alpha val="0"/>
            </a:srgbClr>
          </a:solidFill>
          <a:ln w="25400">
            <a:solidFill>
              <a:srgbClr val="55B7A1">
                <a:alpha val="40000"/>
              </a:srgbClr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1130300" y="1872635"/>
            <a:ext cx="20828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dirty="0" err="1">
                <a:solidFill>
                  <a:srgbClr val="FFFFFF"/>
                </a:solidFill>
                <a:latin typeface="苹方-简"/>
              </a:rPr>
              <a:t>Alimentação</a:t>
            </a:r>
            <a:r>
              <a:rPr lang="en-US" sz="1800" b="1" dirty="0">
                <a:solidFill>
                  <a:srgbClr val="FFFFFF"/>
                </a:solidFill>
                <a:latin typeface="苹方-简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苹方-简"/>
              </a:rPr>
              <a:t>Ayurvédica</a:t>
            </a:r>
            <a:r>
              <a:rPr lang="en-US" sz="1800" b="1" dirty="0">
                <a:solidFill>
                  <a:srgbClr val="FFFFFF"/>
                </a:solidFill>
                <a:latin typeface="苹方-简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苹方-简"/>
              </a:rPr>
              <a:t>Balanceada</a:t>
            </a:r>
            <a:endParaRPr lang="en-US" sz="1100" dirty="0"/>
          </a:p>
        </p:txBody>
      </p:sp>
      <p:sp>
        <p:nvSpPr>
          <p:cNvPr id="18" name="TextBox 18"/>
          <p:cNvSpPr txBox="1"/>
          <p:nvPr/>
        </p:nvSpPr>
        <p:spPr>
          <a:xfrm>
            <a:off x="4114801" y="1797050"/>
            <a:ext cx="20828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dirty="0" err="1">
                <a:solidFill>
                  <a:srgbClr val="FFFFFF"/>
                </a:solidFill>
                <a:latin typeface="苹方-简"/>
              </a:rPr>
              <a:t>Práticas</a:t>
            </a:r>
            <a:r>
              <a:rPr lang="en-US" sz="1800" b="1" dirty="0">
                <a:solidFill>
                  <a:srgbClr val="FFFFFF"/>
                </a:solidFill>
                <a:latin typeface="苹方-简"/>
              </a:rPr>
              <a:t> de Yoga e </a:t>
            </a:r>
            <a:r>
              <a:rPr lang="en-US" sz="1800" b="1" dirty="0" err="1">
                <a:solidFill>
                  <a:srgbClr val="FFFFFF"/>
                </a:solidFill>
                <a:latin typeface="苹方-简"/>
              </a:rPr>
              <a:t>Meditação</a:t>
            </a:r>
            <a:endParaRPr lang="en-US" sz="1100" dirty="0"/>
          </a:p>
        </p:txBody>
      </p:sp>
      <p:sp>
        <p:nvSpPr>
          <p:cNvPr id="19" name="TextBox 19"/>
          <p:cNvSpPr txBox="1"/>
          <p:nvPr/>
        </p:nvSpPr>
        <p:spPr>
          <a:xfrm>
            <a:off x="7073899" y="1711632"/>
            <a:ext cx="20828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dirty="0" err="1">
                <a:solidFill>
                  <a:srgbClr val="FFFFFF"/>
                </a:solidFill>
                <a:latin typeface="苹方-简"/>
              </a:rPr>
              <a:t>Uso</a:t>
            </a:r>
            <a:r>
              <a:rPr lang="en-US" sz="1800" b="1" dirty="0">
                <a:solidFill>
                  <a:srgbClr val="FFFFFF"/>
                </a:solidFill>
                <a:latin typeface="苹方-简"/>
              </a:rPr>
              <a:t> de </a:t>
            </a:r>
            <a:r>
              <a:rPr lang="en-US" sz="1800" b="1" dirty="0" err="1">
                <a:solidFill>
                  <a:srgbClr val="FFFFFF"/>
                </a:solidFill>
                <a:latin typeface="苹方-简"/>
              </a:rPr>
              <a:t>Ervas</a:t>
            </a:r>
            <a:r>
              <a:rPr lang="en-US" sz="1800" b="1" dirty="0">
                <a:solidFill>
                  <a:srgbClr val="FFFFFF"/>
                </a:solidFill>
                <a:latin typeface="苹方-简"/>
              </a:rPr>
              <a:t> e </a:t>
            </a:r>
            <a:r>
              <a:rPr lang="en-US" sz="1800" b="1" dirty="0" err="1">
                <a:solidFill>
                  <a:srgbClr val="FFFFFF"/>
                </a:solidFill>
                <a:latin typeface="苹方-简"/>
              </a:rPr>
              <a:t>Óleos</a:t>
            </a:r>
            <a:r>
              <a:rPr lang="en-US" sz="1800" b="1" dirty="0">
                <a:solidFill>
                  <a:srgbClr val="FFFFFF"/>
                </a:solidFill>
                <a:latin typeface="苹方-简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苹方-简"/>
              </a:rPr>
              <a:t>Essenciais</a:t>
            </a:r>
            <a:endParaRPr lang="en-US" sz="1100" dirty="0"/>
          </a:p>
        </p:txBody>
      </p:sp>
      <p:sp>
        <p:nvSpPr>
          <p:cNvPr id="20" name="TextBox 20"/>
          <p:cNvSpPr txBox="1"/>
          <p:nvPr/>
        </p:nvSpPr>
        <p:spPr>
          <a:xfrm>
            <a:off x="1035050" y="3079750"/>
            <a:ext cx="2197100" cy="2336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ayurvédica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enfatiza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alimentos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frescos 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sazonais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adaptados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dosha.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especiarias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cúrcuma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gengibre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promovem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digestão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o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equilíbrio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além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receitas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simples que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facilmente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integradas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dia.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149418" y="3076063"/>
            <a:ext cx="2082800" cy="212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Incorporar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yoga 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meditação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rotina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diária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harmonizar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corpo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mente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Práticas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meditação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guiada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posturas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de yoga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específicas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reduzir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estresse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aumentar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consciência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corporal,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promovendo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bem-estar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duradouro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00900" y="3203063"/>
            <a:ext cx="2082800" cy="212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ervas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óleos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essenciais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fundamental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Ayurveda para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promover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saúde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Ervas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ashwagandha 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óleos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de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lavanda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usados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aliviar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estresse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melhorar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contribuindo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um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equilibrado</a:t>
            </a:r>
            <a:r>
              <a:rPr lang="en-US" sz="12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m 24" descr="Mesa de madeira com vaso de flores na janela&#10;&#10;Descrição gerada automaticamente">
            <a:extLst>
              <a:ext uri="{FF2B5EF4-FFF2-40B4-BE49-F238E27FC236}">
                <a16:creationId xmlns:a16="http://schemas.microsoft.com/office/drawing/2014/main" id="{5E2AADC3-3CDD-824B-9EA6-EE8C6BEAC2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1"/>
            <a:ext cx="10528299" cy="50464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94A-1BB0-455B-CEEA-4223E0D00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4E20078-D985-D0A6-BF6B-944CEC019365}"/>
              </a:ext>
            </a:extLst>
          </p:cNvPr>
          <p:cNvSpPr/>
          <p:nvPr/>
        </p:nvSpPr>
        <p:spPr>
          <a:xfrm>
            <a:off x="787400" y="3200400"/>
            <a:ext cx="9601200" cy="24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7C97EB0-1976-6614-8A76-28899449F19A}"/>
              </a:ext>
            </a:extLst>
          </p:cNvPr>
          <p:cNvSpPr/>
          <p:nvPr/>
        </p:nvSpPr>
        <p:spPr>
          <a:xfrm>
            <a:off x="20074" y="-12495"/>
            <a:ext cx="6133842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Draft" panose="03080402000500000000" pitchFamily="66" charset="0"/>
                <a:cs typeface="Sanskrit Text" panose="020B0502040204020203" pitchFamily="18" charset="0"/>
              </a:rPr>
              <a:t>Obrigado pela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AB22B1A-821F-E7EA-0B0F-48E8B1CC954D}"/>
              </a:ext>
            </a:extLst>
          </p:cNvPr>
          <p:cNvSpPr txBox="1"/>
          <p:nvPr/>
        </p:nvSpPr>
        <p:spPr>
          <a:xfrm>
            <a:off x="1441040" y="4409516"/>
            <a:ext cx="62873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Este e-book foi elaborado em caráter experimental, utilizando recursos de Inteligência Artificial.</a:t>
            </a:r>
          </a:p>
          <a:p>
            <a:pPr algn="ctr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 material está protegido por direitos autorais.</a:t>
            </a:r>
          </a:p>
          <a:p>
            <a:pPr algn="ctr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cópia e reprodução do conteúdo não está autorizada</a:t>
            </a:r>
            <a:r>
              <a:rPr lang="pt-BR" dirty="0"/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EB7028-235C-F3FC-AEBC-6774266216CA}"/>
              </a:ext>
            </a:extLst>
          </p:cNvPr>
          <p:cNvSpPr txBox="1"/>
          <p:nvPr/>
        </p:nvSpPr>
        <p:spPr>
          <a:xfrm>
            <a:off x="7937500" y="5509420"/>
            <a:ext cx="16562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Ivan Edson Aronne Segura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2CCA47-6A75-ECB1-EF29-E1583CAC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0" y="4804817"/>
            <a:ext cx="1012024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0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6CF9A-EB13-C08E-E577-CD8CC49F3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3F1080-8B0C-F806-5C66-5413B0102FD7}"/>
              </a:ext>
            </a:extLst>
          </p:cNvPr>
          <p:cNvSpPr/>
          <p:nvPr/>
        </p:nvSpPr>
        <p:spPr>
          <a:xfrm>
            <a:off x="787400" y="3200400"/>
            <a:ext cx="9601200" cy="24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0C0011D-E459-04A8-ABFA-549F0CE1109C}"/>
              </a:ext>
            </a:extLst>
          </p:cNvPr>
          <p:cNvSpPr/>
          <p:nvPr/>
        </p:nvSpPr>
        <p:spPr>
          <a:xfrm>
            <a:off x="20074" y="-12495"/>
            <a:ext cx="6133842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Draft" panose="03080402000500000000" pitchFamily="66" charset="0"/>
                <a:cs typeface="Sanskrit Text" panose="020B0502040204020203" pitchFamily="18" charset="0"/>
              </a:rPr>
              <a:t>1 – A ciência da vida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53984AF-D6CB-4F77-5297-460C839C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56" y="950615"/>
            <a:ext cx="4662744" cy="48831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C1582A-FA76-06D7-E266-79485386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0" y="4804817"/>
            <a:ext cx="1012024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7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508000" y="1689100"/>
            <a:ext cx="2806700" cy="3378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3784600" y="1689100"/>
            <a:ext cx="2806700" cy="3378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7061200" y="1689100"/>
            <a:ext cx="2806700" cy="3378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50800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378460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706120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4739763" y="1189294"/>
            <a:ext cx="6160524" cy="1600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just">
              <a:lnSpc>
                <a:spcPct val="100000"/>
              </a:lnSpc>
              <a:defRPr/>
            </a:pP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O Ayurveda é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uma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prática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médica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que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remonta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a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mais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de 5.000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anos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</a:p>
          <a:p>
            <a:pPr indent="0" algn="just">
              <a:lnSpc>
                <a:spcPct val="100000"/>
              </a:lnSpc>
              <a:defRPr/>
            </a:pP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na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Índia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fundamentada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em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textos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antigos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como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Vedas, que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oferecem</a:t>
            </a:r>
            <a:endParaRPr lang="en-US" sz="1200" b="0" dirty="0">
              <a:solidFill>
                <a:srgbClr val="000000"/>
              </a:solidFill>
              <a:latin typeface="Arial" panose="020B0604020202020204" pitchFamily="34" charset="0"/>
              <a:cs typeface="Akhbar MT" pitchFamily="2" charset="-78"/>
            </a:endParaRPr>
          </a:p>
          <a:p>
            <a:pPr indent="0" algn="just">
              <a:lnSpc>
                <a:spcPct val="100000"/>
              </a:lnSpc>
              <a:defRPr/>
            </a:pP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uma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base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teórica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prática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para a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saúde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bem-estar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.</a:t>
            </a:r>
            <a:endParaRPr lang="en-US" sz="1200" dirty="0">
              <a:latin typeface="Arial" panose="020B0604020202020204" pitchFamily="34" charset="0"/>
              <a:cs typeface="Akhbar MT" pitchFamily="2" charset="-7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739968" y="2413409"/>
            <a:ext cx="6223000" cy="1600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just">
              <a:defRPr/>
            </a:pP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Os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doshas (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vata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, pitta e kapha)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representam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diferentes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combinações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khbar MT" pitchFamily="2" charset="-78"/>
            </a:endParaRP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elementos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energias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no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corpo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, e o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equilíbrio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entre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eles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é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essencial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khbar MT" pitchFamily="2" charset="-78"/>
            </a:endParaRP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para 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saúde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física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e mental,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influenciando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dieta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e o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estilo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vida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39968" y="4066458"/>
            <a:ext cx="6223000" cy="1600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just">
              <a:lnSpc>
                <a:spcPct val="10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O Ayurveda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inclui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uma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variedade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terapias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como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massagens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dietas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khbar MT" pitchFamily="2" charset="-78"/>
            </a:endParaRPr>
          </a:p>
          <a:p>
            <a:pPr indent="0" algn="just">
              <a:lnSpc>
                <a:spcPct val="10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personalizadas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uso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ervas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visando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restaurar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o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equilíbrio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promover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khbar MT" pitchFamily="2" charset="-78"/>
            </a:endParaRPr>
          </a:p>
          <a:p>
            <a:pPr indent="0" algn="just">
              <a:lnSpc>
                <a:spcPct val="10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saúde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integral,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além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enfatizar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conexão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 com 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natureza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khbar MT" pitchFamily="2" charset="-78"/>
              </a:rPr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0D2A30-098C-B3F8-EA13-44DD659CA0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950615"/>
            <a:ext cx="10388600" cy="4883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D901D-701A-F75A-5D04-C1099395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404E7FE3-6B2B-926B-5DD8-B56EB1648FC0}"/>
              </a:ext>
            </a:extLst>
          </p:cNvPr>
          <p:cNvSpPr/>
          <p:nvPr/>
        </p:nvSpPr>
        <p:spPr>
          <a:xfrm>
            <a:off x="787400" y="3200400"/>
            <a:ext cx="9601200" cy="24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2FC9F3-957A-A4DC-00D5-EF3B81CE682B}"/>
              </a:ext>
            </a:extLst>
          </p:cNvPr>
          <p:cNvSpPr/>
          <p:nvPr/>
        </p:nvSpPr>
        <p:spPr>
          <a:xfrm>
            <a:off x="20074" y="-12495"/>
            <a:ext cx="7917426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Draft" panose="03080402000500000000" pitchFamily="66" charset="0"/>
                <a:cs typeface="Sanskrit Text" panose="020B0502040204020203" pitchFamily="18" charset="0"/>
              </a:rPr>
              <a:t>2 – Compreendendo os </a:t>
            </a:r>
            <a:r>
              <a:rPr lang="pt-B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Draft" panose="03080402000500000000" pitchFamily="66" charset="0"/>
                <a:cs typeface="Sanskrit Text" panose="020B0502040204020203" pitchFamily="18" charset="0"/>
              </a:rPr>
              <a:t>doshas</a:t>
            </a:r>
            <a:endParaRPr lang="pt-BR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k Draft" panose="03080402000500000000" pitchFamily="66" charset="0"/>
              <a:cs typeface="Sanskrit Text" panose="020B0502040204020203" pitchFamily="18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93BEC64A-CD2A-51AA-81C8-42271026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953116"/>
            <a:ext cx="5334000" cy="490158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50C8D56-4FE8-FD94-9397-51123E82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0" y="4804817"/>
            <a:ext cx="1012024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57D557F0-6453-9895-92FC-7E79C956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5"/>
            <a:ext cx="5854700" cy="5854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000" r="1000"/>
          <a:stretch>
            <a:fillRect/>
          </a:stretch>
        </p:blipFill>
        <p:spPr>
          <a:xfrm>
            <a:off x="-6601" y="6965"/>
            <a:ext cx="103886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3784600" y="1689100"/>
            <a:ext cx="2806700" cy="3644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7061200" y="1689100"/>
            <a:ext cx="2806700" cy="3644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50800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378460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706120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508000" y="3467100"/>
            <a:ext cx="2946400" cy="1866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dirty="0">
                <a:solidFill>
                  <a:srgbClr val="000000"/>
                </a:solidFill>
                <a:latin typeface="苹方-简"/>
              </a:rPr>
              <a:t>.</a:t>
            </a:r>
            <a:endParaRPr lang="en-US" sz="1100" dirty="0"/>
          </a:p>
        </p:txBody>
      </p:sp>
      <p:sp>
        <p:nvSpPr>
          <p:cNvPr id="18" name="TextBox 18"/>
          <p:cNvSpPr txBox="1"/>
          <p:nvPr/>
        </p:nvSpPr>
        <p:spPr>
          <a:xfrm>
            <a:off x="3784600" y="3467100"/>
            <a:ext cx="2946400" cy="1866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19" name="TextBox 19"/>
          <p:cNvSpPr txBox="1"/>
          <p:nvPr/>
        </p:nvSpPr>
        <p:spPr>
          <a:xfrm>
            <a:off x="7061200" y="3467100"/>
            <a:ext cx="2946400" cy="1866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endParaRPr lang="en-US" sz="1100" dirty="0"/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82548326-FD1F-1A85-D5DE-2C3D49443F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72746"/>
              </p:ext>
            </p:extLst>
          </p:nvPr>
        </p:nvGraphicFramePr>
        <p:xfrm>
          <a:off x="4432300" y="1022726"/>
          <a:ext cx="6925733" cy="4617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DDABFE1F-A78D-5073-A755-6BCCABDC4D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6602" y="1022726"/>
            <a:ext cx="10388599" cy="49015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73A28-BBA0-6C3F-6A0D-67D9D3EB7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7C1DEE24-7E11-38DA-20AF-D6F316453449}"/>
              </a:ext>
            </a:extLst>
          </p:cNvPr>
          <p:cNvSpPr/>
          <p:nvPr/>
        </p:nvSpPr>
        <p:spPr>
          <a:xfrm>
            <a:off x="787400" y="3200400"/>
            <a:ext cx="9601200" cy="24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E7F376A-509E-4A95-3DE2-06E81F2326B1}"/>
              </a:ext>
            </a:extLst>
          </p:cNvPr>
          <p:cNvSpPr/>
          <p:nvPr/>
        </p:nvSpPr>
        <p:spPr>
          <a:xfrm>
            <a:off x="20074" y="-12495"/>
            <a:ext cx="7765026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Draft" panose="03080402000500000000" pitchFamily="66" charset="0"/>
                <a:cs typeface="Sanskrit Text" panose="020B0502040204020203" pitchFamily="18" charset="0"/>
              </a:rPr>
              <a:t>3 – Sua composição pessoal</a:t>
            </a:r>
          </a:p>
        </p:txBody>
      </p:sp>
      <p:pic>
        <p:nvPicPr>
          <p:cNvPr id="16" name="Imagem 15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516E0D4-B7CF-95F4-CE20-3E70A472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907270"/>
            <a:ext cx="5181600" cy="494743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8D19DE2-8487-60A3-1B40-4ACA9BFC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0" y="4804817"/>
            <a:ext cx="1012024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000" r="9000"/>
          <a:stretch>
            <a:fillRect/>
          </a:stretch>
        </p:blipFill>
        <p:spPr>
          <a:xfrm>
            <a:off x="12700" y="0"/>
            <a:ext cx="10388600" cy="70739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32365" y="215900"/>
            <a:ext cx="10388600" cy="7073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3302000" y="1403350"/>
            <a:ext cx="3644900" cy="4699000"/>
          </a:xfrm>
          <a:prstGeom prst="roundRect">
            <a:avLst>
              <a:gd name="adj" fmla="val 3614"/>
            </a:avLst>
          </a:prstGeom>
          <a:solidFill>
            <a:srgbClr val="FFFFFF"/>
          </a:solidFill>
          <a:ln w="25400">
            <a:solidFill>
              <a:srgbClr val="000000">
                <a:alpha val="0"/>
              </a:srgbClr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6718300" y="1403350"/>
            <a:ext cx="3644900" cy="4699000"/>
          </a:xfrm>
          <a:prstGeom prst="roundRect">
            <a:avLst>
              <a:gd name="adj" fmla="val 3614"/>
            </a:avLst>
          </a:prstGeom>
          <a:solidFill>
            <a:srgbClr val="FFFFFF"/>
          </a:solidFill>
          <a:ln w="25400">
            <a:solidFill>
              <a:srgbClr val="000000">
                <a:alpha val="0"/>
              </a:srgbClr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3909685" y="1687647"/>
            <a:ext cx="2525081" cy="858701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dirty="0">
                <a:solidFill>
                  <a:srgbClr val="658A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 para </a:t>
            </a:r>
            <a:r>
              <a:rPr lang="en-US" sz="2800" b="1" dirty="0" err="1">
                <a:solidFill>
                  <a:srgbClr val="658A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77718" y="1687648"/>
            <a:ext cx="2525081" cy="858701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2800" b="1" dirty="0" err="1">
                <a:solidFill>
                  <a:srgbClr val="658A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Importância</a:t>
            </a:r>
            <a:r>
              <a:rPr lang="en-US" sz="2800" b="1" dirty="0">
                <a:solidFill>
                  <a:srgbClr val="658A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b="1" dirty="0" err="1">
                <a:solidFill>
                  <a:srgbClr val="658A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05658" y="2980922"/>
            <a:ext cx="3161841" cy="2588028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testes 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questionários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específicos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indivíduos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descubram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dosha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predominante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considerando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aspectos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físicos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emocionais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comportamentais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Essa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crucial para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personalizar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abordagens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saúde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promovendo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respeite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21958" y="2960034"/>
            <a:ext cx="3161841" cy="226601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Conhecer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dosha é fundamental para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alcançar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equilíbrio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bem-estar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Essa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compreensão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dietas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terapias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adequadas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permitindo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viva de forma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harmoniosa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saudável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alinhada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individuais</a:t>
            </a:r>
            <a:r>
              <a:rPr lang="en-US" sz="1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89DFE9B-4FD6-3457-8063-2131C4D20C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64" y="1154920"/>
            <a:ext cx="10433664" cy="49474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E5D4-21B5-31C9-D443-566F2748F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499ABF97-A233-9167-7321-8E286BF11CA8}"/>
              </a:ext>
            </a:extLst>
          </p:cNvPr>
          <p:cNvSpPr/>
          <p:nvPr/>
        </p:nvSpPr>
        <p:spPr>
          <a:xfrm>
            <a:off x="787400" y="3200400"/>
            <a:ext cx="9601200" cy="24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30AAEEF-4697-E9B4-46E6-8E19BDFAFB47}"/>
              </a:ext>
            </a:extLst>
          </p:cNvPr>
          <p:cNvSpPr/>
          <p:nvPr/>
        </p:nvSpPr>
        <p:spPr>
          <a:xfrm>
            <a:off x="20074" y="-12495"/>
            <a:ext cx="6133842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Draft" panose="03080402000500000000" pitchFamily="66" charset="0"/>
                <a:cs typeface="Sanskrit Text" panose="020B0502040204020203" pitchFamily="18" charset="0"/>
              </a:rPr>
              <a:t>4 – Ciclo circadiano</a:t>
            </a:r>
          </a:p>
        </p:txBody>
      </p:sp>
      <p:pic>
        <p:nvPicPr>
          <p:cNvPr id="13" name="Imagem 1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3CF39E6-92BD-6490-C8A1-F7B0B4253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15" y="935416"/>
            <a:ext cx="4882385" cy="53330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5BB1FBB-B13D-BE59-67AE-4F6403A2B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0" y="4804817"/>
            <a:ext cx="1012024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4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82F5-600E-95BF-06E6-EA176967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F97203-1E45-DA73-FE06-CE86C359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00" r="10000"/>
          <a:stretch>
            <a:fillRect/>
          </a:stretch>
        </p:blipFill>
        <p:spPr>
          <a:xfrm>
            <a:off x="0" y="0"/>
            <a:ext cx="10388600" cy="7200900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2B9E9938-244B-8743-F472-7A00530460B4}"/>
              </a:ext>
            </a:extLst>
          </p:cNvPr>
          <p:cNvSpPr/>
          <p:nvPr/>
        </p:nvSpPr>
        <p:spPr>
          <a:xfrm>
            <a:off x="762000" y="1714500"/>
            <a:ext cx="0" cy="7112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A16BED0E-3C2A-4341-D801-F8DE6C3DD3B9}"/>
              </a:ext>
            </a:extLst>
          </p:cNvPr>
          <p:cNvSpPr/>
          <p:nvPr/>
        </p:nvSpPr>
        <p:spPr>
          <a:xfrm>
            <a:off x="3810000" y="1714500"/>
            <a:ext cx="0" cy="7112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D889F638-9F63-6AFD-1E68-4974823497F4}"/>
              </a:ext>
            </a:extLst>
          </p:cNvPr>
          <p:cNvSpPr/>
          <p:nvPr/>
        </p:nvSpPr>
        <p:spPr>
          <a:xfrm>
            <a:off x="6870700" y="1714500"/>
            <a:ext cx="0" cy="7112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pt-BR"/>
          </a:p>
        </p:txBody>
      </p:sp>
      <p:sp>
        <p:nvSpPr>
          <p:cNvPr id="15" name="AutoShape 3"/>
          <p:cNvSpPr/>
          <p:nvPr/>
        </p:nvSpPr>
        <p:spPr>
          <a:xfrm>
            <a:off x="-12700" y="1599586"/>
            <a:ext cx="10388600" cy="67183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23" name="AutoShape 5"/>
          <p:cNvSpPr/>
          <p:nvPr/>
        </p:nvSpPr>
        <p:spPr>
          <a:xfrm>
            <a:off x="175547" y="1400073"/>
            <a:ext cx="5829300" cy="1435100"/>
          </a:xfrm>
          <a:prstGeom prst="roundRect">
            <a:avLst>
              <a:gd name="adj" fmla="val 14159"/>
            </a:avLst>
          </a:prstGeom>
          <a:solidFill>
            <a:srgbClr val="E2EAE8"/>
          </a:solidFill>
        </p:spPr>
        <p:txBody>
          <a:bodyPr/>
          <a:lstStyle/>
          <a:p>
            <a:endParaRPr lang="pt-BR"/>
          </a:p>
        </p:txBody>
      </p:sp>
      <p:sp>
        <p:nvSpPr>
          <p:cNvPr id="24" name="AutoShape 6"/>
          <p:cNvSpPr/>
          <p:nvPr/>
        </p:nvSpPr>
        <p:spPr>
          <a:xfrm>
            <a:off x="183331" y="3006008"/>
            <a:ext cx="5829300" cy="1435100"/>
          </a:xfrm>
          <a:prstGeom prst="roundRect">
            <a:avLst>
              <a:gd name="adj" fmla="val 14159"/>
            </a:avLst>
          </a:prstGeom>
          <a:solidFill>
            <a:srgbClr val="E2EAE8"/>
          </a:solidFill>
        </p:spPr>
        <p:txBody>
          <a:bodyPr/>
          <a:lstStyle/>
          <a:p>
            <a:endParaRPr lang="pt-BR"/>
          </a:p>
        </p:txBody>
      </p:sp>
      <p:sp>
        <p:nvSpPr>
          <p:cNvPr id="25" name="AutoShape 7"/>
          <p:cNvSpPr/>
          <p:nvPr/>
        </p:nvSpPr>
        <p:spPr>
          <a:xfrm>
            <a:off x="6191865" y="1648440"/>
            <a:ext cx="4196734" cy="2792668"/>
          </a:xfrm>
          <a:prstGeom prst="roundRect">
            <a:avLst>
              <a:gd name="adj" fmla="val 14159"/>
            </a:avLst>
          </a:prstGeom>
          <a:solidFill>
            <a:srgbClr val="E2EAE8"/>
          </a:solidFill>
        </p:spPr>
        <p:txBody>
          <a:bodyPr/>
          <a:lstStyle/>
          <a:p>
            <a:endParaRPr lang="pt-BR"/>
          </a:p>
        </p:txBody>
      </p:sp>
      <p:sp>
        <p:nvSpPr>
          <p:cNvPr id="26" name="AutoShape 9"/>
          <p:cNvSpPr/>
          <p:nvPr/>
        </p:nvSpPr>
        <p:spPr>
          <a:xfrm>
            <a:off x="4203700" y="1962150"/>
            <a:ext cx="0" cy="11303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27" name="AutoShape 10"/>
          <p:cNvSpPr/>
          <p:nvPr/>
        </p:nvSpPr>
        <p:spPr>
          <a:xfrm>
            <a:off x="4203700" y="3562350"/>
            <a:ext cx="0" cy="11303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28" name="AutoShape 11"/>
          <p:cNvSpPr/>
          <p:nvPr/>
        </p:nvSpPr>
        <p:spPr>
          <a:xfrm>
            <a:off x="4203700" y="5149850"/>
            <a:ext cx="0" cy="11303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29" name="AutoShape 12"/>
          <p:cNvSpPr/>
          <p:nvPr/>
        </p:nvSpPr>
        <p:spPr>
          <a:xfrm>
            <a:off x="139700" y="48895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31" name="TextBox 14"/>
          <p:cNvSpPr txBox="1"/>
          <p:nvPr/>
        </p:nvSpPr>
        <p:spPr>
          <a:xfrm>
            <a:off x="391447" y="1578897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dirty="0" err="1">
                <a:solidFill>
                  <a:srgbClr val="000000"/>
                </a:solidFill>
                <a:latin typeface="苹方-简"/>
              </a:rPr>
              <a:t>Definição</a:t>
            </a:r>
            <a:r>
              <a:rPr lang="en-US" sz="1800" b="1" dirty="0">
                <a:solidFill>
                  <a:srgbClr val="000000"/>
                </a:solidFill>
                <a:latin typeface="苹方-简"/>
              </a:rPr>
              <a:t> do </a:t>
            </a:r>
            <a:r>
              <a:rPr lang="en-US" sz="1800" b="1" dirty="0" err="1">
                <a:solidFill>
                  <a:srgbClr val="000000"/>
                </a:solidFill>
                <a:latin typeface="苹方-简"/>
              </a:rPr>
              <a:t>Ciclo</a:t>
            </a:r>
            <a:r>
              <a:rPr lang="en-US" sz="1800" b="1" dirty="0">
                <a:solidFill>
                  <a:srgbClr val="000000"/>
                </a:solidFill>
                <a:latin typeface="苹方-简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苹方-简"/>
              </a:rPr>
              <a:t>Circadiano</a:t>
            </a:r>
            <a:endParaRPr lang="en-US" sz="1100" dirty="0"/>
          </a:p>
        </p:txBody>
      </p:sp>
      <p:sp>
        <p:nvSpPr>
          <p:cNvPr id="32" name="TextBox 15"/>
          <p:cNvSpPr txBox="1"/>
          <p:nvPr/>
        </p:nvSpPr>
        <p:spPr>
          <a:xfrm>
            <a:off x="423812" y="308354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000000"/>
                </a:solidFill>
                <a:latin typeface="苹方-简"/>
              </a:rPr>
              <a:t>Impacto do Sono </a:t>
            </a:r>
            <a:r>
              <a:rPr lang="en-US" sz="1800" b="1" dirty="0" err="1">
                <a:solidFill>
                  <a:srgbClr val="000000"/>
                </a:solidFill>
                <a:latin typeface="苹方-简"/>
              </a:rPr>
              <a:t>na</a:t>
            </a:r>
            <a:r>
              <a:rPr lang="en-US" sz="1800" b="1" dirty="0">
                <a:solidFill>
                  <a:srgbClr val="000000"/>
                </a:solidFill>
                <a:latin typeface="苹方-简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苹方-简"/>
              </a:rPr>
              <a:t>Saúde</a:t>
            </a:r>
            <a:endParaRPr lang="en-US" sz="1100" dirty="0"/>
          </a:p>
        </p:txBody>
      </p:sp>
      <p:sp>
        <p:nvSpPr>
          <p:cNvPr id="33" name="TextBox 16"/>
          <p:cNvSpPr txBox="1"/>
          <p:nvPr/>
        </p:nvSpPr>
        <p:spPr>
          <a:xfrm>
            <a:off x="6531896" y="1718597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dirty="0" err="1">
                <a:solidFill>
                  <a:srgbClr val="000000"/>
                </a:solidFill>
                <a:latin typeface="苹方-简"/>
              </a:rPr>
              <a:t>Alimentação</a:t>
            </a:r>
            <a:r>
              <a:rPr lang="en-US" sz="1800" b="1" dirty="0">
                <a:solidFill>
                  <a:srgbClr val="000000"/>
                </a:solidFill>
                <a:latin typeface="苹方-简"/>
              </a:rPr>
              <a:t> e </a:t>
            </a:r>
            <a:r>
              <a:rPr lang="en-US" sz="1800" b="1" dirty="0" err="1">
                <a:solidFill>
                  <a:srgbClr val="000000"/>
                </a:solidFill>
                <a:latin typeface="苹方-简"/>
              </a:rPr>
              <a:t>Exercícios</a:t>
            </a:r>
            <a:r>
              <a:rPr lang="en-US" sz="1800" b="1" dirty="0">
                <a:solidFill>
                  <a:srgbClr val="000000"/>
                </a:solidFill>
                <a:latin typeface="苹方-简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苹方-简"/>
              </a:rPr>
              <a:t>Sincronizados</a:t>
            </a:r>
            <a:endParaRPr lang="en-US" sz="1100" dirty="0"/>
          </a:p>
        </p:txBody>
      </p:sp>
      <p:sp>
        <p:nvSpPr>
          <p:cNvPr id="34" name="TextBox 17"/>
          <p:cNvSpPr txBox="1"/>
          <p:nvPr/>
        </p:nvSpPr>
        <p:spPr>
          <a:xfrm>
            <a:off x="317500" y="1985297"/>
            <a:ext cx="5397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O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ciclo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circadiano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é um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ritmo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biológico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de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aproximadamente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24 horas que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regula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processos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fisiológicos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,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como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sono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,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metabolismo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liberação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hormonal,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influenciando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a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saúde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geral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 o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bem-estar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.</a:t>
            </a:r>
            <a:endParaRPr lang="en-US" sz="1100" dirty="0"/>
          </a:p>
        </p:txBody>
      </p:sp>
      <p:sp>
        <p:nvSpPr>
          <p:cNvPr id="35" name="TextBox 18"/>
          <p:cNvSpPr txBox="1"/>
          <p:nvPr/>
        </p:nvSpPr>
        <p:spPr>
          <a:xfrm>
            <a:off x="423812" y="3461057"/>
            <a:ext cx="5397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O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sono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adequado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é crucial para a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recuperação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física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 mental,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afetando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a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função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imunológica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, a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memória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 o humor,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além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de regular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os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níveis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hormonais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 o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metabolismo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.</a:t>
            </a:r>
            <a:endParaRPr lang="en-US" sz="1100" dirty="0"/>
          </a:p>
        </p:txBody>
      </p:sp>
      <p:sp>
        <p:nvSpPr>
          <p:cNvPr id="36" name="TextBox 19"/>
          <p:cNvSpPr txBox="1"/>
          <p:nvPr/>
        </p:nvSpPr>
        <p:spPr>
          <a:xfrm>
            <a:off x="6412988" y="2425700"/>
            <a:ext cx="3637731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00000"/>
              </a:lnSpc>
              <a:defRPr/>
            </a:pP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A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prática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de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alimentação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exercícios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em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harmonia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com o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ciclo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circadiano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melhora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a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digestão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 a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energia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,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otimizando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o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desempenho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físico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promovendo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um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estilo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de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vida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mais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saudável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 e </a:t>
            </a:r>
            <a:r>
              <a:rPr lang="en-US" sz="1400" b="0" dirty="0" err="1">
                <a:solidFill>
                  <a:srgbClr val="000000">
                    <a:alpha val="87843"/>
                  </a:srgbClr>
                </a:solidFill>
                <a:latin typeface="苹方-简"/>
              </a:rPr>
              <a:t>equilibrado</a:t>
            </a:r>
            <a:r>
              <a:rPr lang="en-US" sz="1400" b="0" dirty="0">
                <a:solidFill>
                  <a:srgbClr val="000000">
                    <a:alpha val="87843"/>
                  </a:srgbClr>
                </a:solidFill>
                <a:latin typeface="苹方-简"/>
              </a:rPr>
              <a:t>.</a:t>
            </a:r>
            <a:endParaRPr lang="en-US" sz="1100" dirty="0"/>
          </a:p>
        </p:txBody>
      </p:sp>
      <p:pic>
        <p:nvPicPr>
          <p:cNvPr id="37" name="Imagem 3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0CB1B13-144D-FB03-8349-CF1B15974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1" y="1162050"/>
            <a:ext cx="10464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54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184</TotalTime>
  <Words>664</Words>
  <Application>Microsoft Office PowerPoint</Application>
  <PresentationFormat>Personalizar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Century Gothic</vt:lpstr>
      <vt:lpstr>Ink Draft</vt:lpstr>
      <vt:lpstr>Trebuchet MS</vt:lpstr>
      <vt:lpstr>Wingdings 3</vt:lpstr>
      <vt:lpstr>苹方-简</vt:lpstr>
      <vt:lpstr>Íon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Ivan EAS</cp:lastModifiedBy>
  <cp:revision>1</cp:revision>
  <dcterms:created xsi:type="dcterms:W3CDTF">2006-08-16T00:00:00Z</dcterms:created>
  <dcterms:modified xsi:type="dcterms:W3CDTF">2024-12-29T17:59:34Z</dcterms:modified>
</cp:coreProperties>
</file>